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8" r:id="rId4"/>
    <p:sldMasterId id="214748369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Lexend Light"/>
      <p:regular r:id="rId21"/>
      <p:bold r:id="rId22"/>
    </p:embeddedFont>
    <p:embeddedFont>
      <p:font typeface="Inter"/>
      <p:regular r:id="rId23"/>
      <p:bold r:id="rId24"/>
      <p:italic r:id="rId25"/>
      <p:boldItalic r:id="rId26"/>
    </p:embeddedFont>
    <p:embeddedFont>
      <p:font typeface="Lexend"/>
      <p:regular r:id="rId27"/>
      <p:bold r:id="rId28"/>
    </p:embeddedFont>
    <p:embeddedFont>
      <p:font typeface="BIZ UDPMincho"/>
      <p:regular r:id="rId29"/>
      <p:bold r:id="rId30"/>
    </p:embeddedFont>
    <p:embeddedFont>
      <p:font typeface="IBM Plex Mono"/>
      <p:regular r:id="rId31"/>
      <p:bold r:id="rId32"/>
      <p:italic r:id="rId33"/>
      <p:boldItalic r:id="rId34"/>
    </p:embeddedFont>
    <p:embeddedFont>
      <p:font typeface="Archivo"/>
      <p:regular r:id="rId35"/>
      <p:bold r:id="rId36"/>
      <p:italic r:id="rId37"/>
      <p:boldItalic r:id="rId38"/>
    </p:embeddedFont>
    <p:embeddedFont>
      <p:font typeface="Inter Black"/>
      <p:bold r:id="rId39"/>
      <p:boldItalic r:id="rId40"/>
    </p:embeddedFont>
    <p:embeddedFont>
      <p:font typeface="Inter Light"/>
      <p:regular r:id="rId41"/>
      <p:bold r:id="rId42"/>
      <p:italic r:id="rId43"/>
      <p:boldItalic r:id="rId44"/>
    </p:embeddedFont>
    <p:embeddedFont>
      <p:font typeface="Inter SemiBold"/>
      <p:regular r:id="rId45"/>
      <p:bold r:id="rId46"/>
      <p:italic r:id="rId47"/>
      <p:boldItalic r:id="rId48"/>
    </p:embeddedFont>
    <p:embeddedFont>
      <p:font typeface="Roboto"/>
      <p:regular r:id="rId49"/>
      <p:bold r:id="rId50"/>
      <p:italic r:id="rId51"/>
      <p:boldItalic r:id="rId52"/>
    </p:embeddedFont>
    <p:embeddedFont>
      <p:font typeface="Instrument Serif"/>
      <p:regular r:id="rId53"/>
      <p:italic r:id="rId54"/>
    </p:embeddedFont>
    <p:embeddedFont>
      <p:font typeface="Inter Thin"/>
      <p:regular r:id="rId55"/>
      <p:bold r:id="rId56"/>
      <p:italic r:id="rId57"/>
      <p:boldItalic r:id="rId58"/>
    </p:embeddedFont>
    <p:embeddedFont>
      <p:font typeface="Bebas Neue"/>
      <p:regular r:id="rId59"/>
    </p:embeddedFont>
    <p:embeddedFont>
      <p:font typeface="Inter ExtraBold"/>
      <p:bold r:id="rId60"/>
      <p:boldItalic r:id="rId61"/>
    </p:embeddedFont>
    <p:embeddedFont>
      <p:font typeface="Inter Medium"/>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Black-boldItalic.fntdata"/><Relationship Id="rId42" Type="http://schemas.openxmlformats.org/officeDocument/2006/relationships/font" Target="fonts/InterLight-bold.fntdata"/><Relationship Id="rId41" Type="http://schemas.openxmlformats.org/officeDocument/2006/relationships/font" Target="fonts/InterLight-regular.fntdata"/><Relationship Id="rId44" Type="http://schemas.openxmlformats.org/officeDocument/2006/relationships/font" Target="fonts/InterLight-boldItalic.fntdata"/><Relationship Id="rId43" Type="http://schemas.openxmlformats.org/officeDocument/2006/relationships/font" Target="fonts/InterLight-italic.fntdata"/><Relationship Id="rId46" Type="http://schemas.openxmlformats.org/officeDocument/2006/relationships/font" Target="fonts/InterSemiBold-bold.fntdata"/><Relationship Id="rId45" Type="http://schemas.openxmlformats.org/officeDocument/2006/relationships/font" Target="fonts/InterSemiBo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InterSemiBold-boldItalic.fntdata"/><Relationship Id="rId47" Type="http://schemas.openxmlformats.org/officeDocument/2006/relationships/font" Target="fonts/InterSemiBold-italic.fntdata"/><Relationship Id="rId49" Type="http://schemas.openxmlformats.org/officeDocument/2006/relationships/font" Target="fonts/Robot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IBMPlexMono-regular.fntdata"/><Relationship Id="rId30" Type="http://schemas.openxmlformats.org/officeDocument/2006/relationships/font" Target="fonts/BIZUDPMincho-bold.fntdata"/><Relationship Id="rId33" Type="http://schemas.openxmlformats.org/officeDocument/2006/relationships/font" Target="fonts/IBMPlexMono-italic.fntdata"/><Relationship Id="rId32" Type="http://schemas.openxmlformats.org/officeDocument/2006/relationships/font" Target="fonts/IBMPlexMono-bold.fntdata"/><Relationship Id="rId35" Type="http://schemas.openxmlformats.org/officeDocument/2006/relationships/font" Target="fonts/Archivo-regular.fntdata"/><Relationship Id="rId34" Type="http://schemas.openxmlformats.org/officeDocument/2006/relationships/font" Target="fonts/IBMPlexMono-boldItalic.fntdata"/><Relationship Id="rId37" Type="http://schemas.openxmlformats.org/officeDocument/2006/relationships/font" Target="fonts/Archivo-italic.fntdata"/><Relationship Id="rId36" Type="http://schemas.openxmlformats.org/officeDocument/2006/relationships/font" Target="fonts/Archivo-bold.fntdata"/><Relationship Id="rId39" Type="http://schemas.openxmlformats.org/officeDocument/2006/relationships/font" Target="fonts/InterBlack-bold.fntdata"/><Relationship Id="rId38" Type="http://schemas.openxmlformats.org/officeDocument/2006/relationships/font" Target="fonts/Archivo-boldItalic.fntdata"/><Relationship Id="rId62" Type="http://schemas.openxmlformats.org/officeDocument/2006/relationships/font" Target="fonts/InterMedium-regular.fntdata"/><Relationship Id="rId61" Type="http://schemas.openxmlformats.org/officeDocument/2006/relationships/font" Target="fonts/InterExtraBold-boldItalic.fntdata"/><Relationship Id="rId20" Type="http://schemas.openxmlformats.org/officeDocument/2006/relationships/slide" Target="slides/slide14.xml"/><Relationship Id="rId64" Type="http://schemas.openxmlformats.org/officeDocument/2006/relationships/font" Target="fonts/InterMedium-italic.fntdata"/><Relationship Id="rId63" Type="http://schemas.openxmlformats.org/officeDocument/2006/relationships/font" Target="fonts/InterMedium-bold.fntdata"/><Relationship Id="rId22" Type="http://schemas.openxmlformats.org/officeDocument/2006/relationships/font" Target="fonts/LexendLight-bold.fntdata"/><Relationship Id="rId21" Type="http://schemas.openxmlformats.org/officeDocument/2006/relationships/font" Target="fonts/LexendLight-regular.fntdata"/><Relationship Id="rId65" Type="http://schemas.openxmlformats.org/officeDocument/2006/relationships/font" Target="fonts/InterMedium-boldItalic.fntdata"/><Relationship Id="rId24" Type="http://schemas.openxmlformats.org/officeDocument/2006/relationships/font" Target="fonts/Inter-bold.fntdata"/><Relationship Id="rId23" Type="http://schemas.openxmlformats.org/officeDocument/2006/relationships/font" Target="fonts/Inter-regular.fntdata"/><Relationship Id="rId60" Type="http://schemas.openxmlformats.org/officeDocument/2006/relationships/font" Target="fonts/InterExtraBold-bold.fntdata"/><Relationship Id="rId26" Type="http://schemas.openxmlformats.org/officeDocument/2006/relationships/font" Target="fonts/Inter-boldItalic.fntdata"/><Relationship Id="rId25" Type="http://schemas.openxmlformats.org/officeDocument/2006/relationships/font" Target="fonts/Inter-italic.fntdata"/><Relationship Id="rId28" Type="http://schemas.openxmlformats.org/officeDocument/2006/relationships/font" Target="fonts/Lexend-bold.fntdata"/><Relationship Id="rId27" Type="http://schemas.openxmlformats.org/officeDocument/2006/relationships/font" Target="fonts/Lexend-regular.fntdata"/><Relationship Id="rId29" Type="http://schemas.openxmlformats.org/officeDocument/2006/relationships/font" Target="fonts/BIZUDPMincho-regular.fntdata"/><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InstrumentSerif-regular.fntdata"/><Relationship Id="rId52" Type="http://schemas.openxmlformats.org/officeDocument/2006/relationships/font" Target="fonts/Roboto-boldItalic.fntdata"/><Relationship Id="rId11" Type="http://schemas.openxmlformats.org/officeDocument/2006/relationships/slide" Target="slides/slide5.xml"/><Relationship Id="rId55" Type="http://schemas.openxmlformats.org/officeDocument/2006/relationships/font" Target="fonts/InterThin-regular.fntdata"/><Relationship Id="rId10" Type="http://schemas.openxmlformats.org/officeDocument/2006/relationships/slide" Target="slides/slide4.xml"/><Relationship Id="rId54" Type="http://schemas.openxmlformats.org/officeDocument/2006/relationships/font" Target="fonts/InstrumentSerif-italic.fntdata"/><Relationship Id="rId13" Type="http://schemas.openxmlformats.org/officeDocument/2006/relationships/slide" Target="slides/slide7.xml"/><Relationship Id="rId57" Type="http://schemas.openxmlformats.org/officeDocument/2006/relationships/font" Target="fonts/InterThin-italic.fntdata"/><Relationship Id="rId12" Type="http://schemas.openxmlformats.org/officeDocument/2006/relationships/slide" Target="slides/slide6.xml"/><Relationship Id="rId56" Type="http://schemas.openxmlformats.org/officeDocument/2006/relationships/font" Target="fonts/InterThin-bold.fntdata"/><Relationship Id="rId15" Type="http://schemas.openxmlformats.org/officeDocument/2006/relationships/slide" Target="slides/slide9.xml"/><Relationship Id="rId59" Type="http://schemas.openxmlformats.org/officeDocument/2006/relationships/font" Target="fonts/BebasNeue-regular.fntdata"/><Relationship Id="rId14" Type="http://schemas.openxmlformats.org/officeDocument/2006/relationships/slide" Target="slides/slide8.xml"/><Relationship Id="rId58" Type="http://schemas.openxmlformats.org/officeDocument/2006/relationships/font" Target="fonts/InterThin-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jp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4a1a15b54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4a1a15b54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34a1a15b546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34a1a15b546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34a1a15b546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34a1a15b546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34a1a15b546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34a1a15b546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34a1a15b546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34a1a15b546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4a1a15b546_0_1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34a1a15b546_0_1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4a1a15b54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34a1a15b546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34a1a15b546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34a1a15b546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4a1a15b546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34a1a15b54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34a1a15b54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34a1a15b54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34a1a15b546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34a1a15b546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34a1a15b546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34a1a15b54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34a1a15b546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34a1a15b546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4a1a15b546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34a1a15b546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dk1"/>
        </a:solidFill>
      </p:bgPr>
    </p:bg>
    <p:spTree>
      <p:nvGrpSpPr>
        <p:cNvPr id="54" name="Shape 54"/>
        <p:cNvGrpSpPr/>
        <p:nvPr/>
      </p:nvGrpSpPr>
      <p:grpSpPr>
        <a:xfrm>
          <a:off x="0" y="0"/>
          <a:ext cx="0" cy="0"/>
          <a:chOff x="0" y="0"/>
          <a:chExt cx="0" cy="0"/>
        </a:xfrm>
      </p:grpSpPr>
      <p:sp>
        <p:nvSpPr>
          <p:cNvPr id="55" name="Google Shape;55;p14"/>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56" name="Google Shape;56;p14"/>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a:buNone/>
              <a:defRPr sz="1800">
                <a:solidFill>
                  <a:schemeClr val="lt2"/>
                </a:solidFill>
              </a:defRPr>
            </a:lvl2pPr>
            <a:lvl3pPr lvl="2">
              <a:spcBef>
                <a:spcPts val="0"/>
              </a:spcBef>
              <a:spcAft>
                <a:spcPts val="0"/>
              </a:spcAft>
              <a:buClr>
                <a:schemeClr val="lt2"/>
              </a:buClr>
              <a:buSzPts val="1800"/>
              <a:buFont typeface="Inter"/>
              <a:buNone/>
              <a:defRPr sz="1800">
                <a:solidFill>
                  <a:schemeClr val="lt2"/>
                </a:solidFill>
              </a:defRPr>
            </a:lvl3pPr>
            <a:lvl4pPr lvl="3">
              <a:spcBef>
                <a:spcPts val="0"/>
              </a:spcBef>
              <a:spcAft>
                <a:spcPts val="0"/>
              </a:spcAft>
              <a:buClr>
                <a:schemeClr val="lt2"/>
              </a:buClr>
              <a:buSzPts val="1800"/>
              <a:buFont typeface="Inter"/>
              <a:buNone/>
              <a:defRPr sz="1800">
                <a:solidFill>
                  <a:schemeClr val="lt2"/>
                </a:solidFill>
              </a:defRPr>
            </a:lvl4pPr>
            <a:lvl5pPr lvl="4">
              <a:spcBef>
                <a:spcPts val="0"/>
              </a:spcBef>
              <a:spcAft>
                <a:spcPts val="0"/>
              </a:spcAft>
              <a:buClr>
                <a:schemeClr val="lt2"/>
              </a:buClr>
              <a:buSzPts val="1800"/>
              <a:buFont typeface="Inter"/>
              <a:buNone/>
              <a:defRPr sz="1800">
                <a:solidFill>
                  <a:schemeClr val="lt2"/>
                </a:solidFill>
              </a:defRPr>
            </a:lvl5pPr>
            <a:lvl6pPr lvl="5">
              <a:spcBef>
                <a:spcPts val="0"/>
              </a:spcBef>
              <a:spcAft>
                <a:spcPts val="0"/>
              </a:spcAft>
              <a:buClr>
                <a:schemeClr val="lt2"/>
              </a:buClr>
              <a:buSzPts val="1800"/>
              <a:buFont typeface="Inter"/>
              <a:buNone/>
              <a:defRPr sz="1800">
                <a:solidFill>
                  <a:schemeClr val="lt2"/>
                </a:solidFill>
              </a:defRPr>
            </a:lvl6pPr>
            <a:lvl7pPr lvl="6">
              <a:spcBef>
                <a:spcPts val="0"/>
              </a:spcBef>
              <a:spcAft>
                <a:spcPts val="0"/>
              </a:spcAft>
              <a:buClr>
                <a:schemeClr val="lt2"/>
              </a:buClr>
              <a:buSzPts val="1800"/>
              <a:buFont typeface="Inter"/>
              <a:buNone/>
              <a:defRPr sz="1800">
                <a:solidFill>
                  <a:schemeClr val="lt2"/>
                </a:solidFill>
              </a:defRPr>
            </a:lvl7pPr>
            <a:lvl8pPr lvl="7">
              <a:spcBef>
                <a:spcPts val="0"/>
              </a:spcBef>
              <a:spcAft>
                <a:spcPts val="0"/>
              </a:spcAft>
              <a:buClr>
                <a:schemeClr val="lt2"/>
              </a:buClr>
              <a:buSzPts val="1800"/>
              <a:buFont typeface="Inter"/>
              <a:buNone/>
              <a:defRPr sz="1800">
                <a:solidFill>
                  <a:schemeClr val="lt2"/>
                </a:solidFill>
              </a:defRPr>
            </a:lvl8pPr>
            <a:lvl9pPr lvl="8">
              <a:spcBef>
                <a:spcPts val="0"/>
              </a:spcBef>
              <a:spcAft>
                <a:spcPts val="0"/>
              </a:spcAft>
              <a:buClr>
                <a:schemeClr val="lt2"/>
              </a:buClr>
              <a:buSzPts val="1800"/>
              <a:buFont typeface="Inter"/>
              <a:buNone/>
              <a:defRPr sz="1800">
                <a:solidFill>
                  <a:schemeClr val="lt2"/>
                </a:solidFill>
              </a:defRPr>
            </a:lvl9pPr>
          </a:lstStyle>
          <a:p/>
        </p:txBody>
      </p:sp>
      <p:cxnSp>
        <p:nvCxnSpPr>
          <p:cNvPr id="57" name="Google Shape;57;p14"/>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58" name="Google Shape;58;p14"/>
          <p:cNvSpPr/>
          <p:nvPr>
            <p:ph idx="3" type="pic"/>
          </p:nvPr>
        </p:nvSpPr>
        <p:spPr>
          <a:xfrm>
            <a:off x="5039775" y="196800"/>
            <a:ext cx="3905400" cy="4749900"/>
          </a:xfrm>
          <a:prstGeom prst="roundRect">
            <a:avLst>
              <a:gd fmla="val 2053" name="adj"/>
            </a:avLst>
          </a:prstGeom>
          <a:noFill/>
          <a:ln>
            <a:noFill/>
          </a:ln>
        </p:spPr>
      </p:sp>
      <p:sp>
        <p:nvSpPr>
          <p:cNvPr id="59" name="Google Shape;59;p14"/>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60" name="Google Shape;60;p14"/>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None/>
            </a:pPr>
            <a:r>
              <a:rPr lang="en" sz="700">
                <a:solidFill>
                  <a:schemeClr val="lt2"/>
                </a:solidFill>
                <a:latin typeface="Inter"/>
                <a:ea typeface="Inter"/>
                <a:cs typeface="Inter"/>
                <a:sym typeface="Inter"/>
              </a:rPr>
              <a:t>Copyright </a:t>
            </a:r>
            <a:r>
              <a:rPr lang="en" sz="700">
                <a:solidFill>
                  <a:schemeClr val="lt2"/>
                </a:solidFill>
                <a:latin typeface="Inter"/>
                <a:ea typeface="Inter"/>
                <a:cs typeface="Inter"/>
                <a:sym typeface="Inter"/>
              </a:rPr>
              <a:t>©</a:t>
            </a:r>
            <a:endParaRPr sz="700">
              <a:solidFill>
                <a:schemeClr val="lt2"/>
              </a:solidFill>
              <a:latin typeface="Inter"/>
              <a:ea typeface="Inter"/>
              <a:cs typeface="Inter"/>
              <a:sym typeface="Inter"/>
            </a:endParaRPr>
          </a:p>
        </p:txBody>
      </p:sp>
      <p:sp>
        <p:nvSpPr>
          <p:cNvPr id="61" name="Google Shape;61;p14"/>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ivider Slide">
  <p:cSld name="CUSTOM_3">
    <p:bg>
      <p:bgPr>
        <a:solidFill>
          <a:schemeClr val="dk1"/>
        </a:solidFill>
      </p:bgPr>
    </p:bg>
    <p:spTree>
      <p:nvGrpSpPr>
        <p:cNvPr id="62" name="Shape 62"/>
        <p:cNvGrpSpPr/>
        <p:nvPr/>
      </p:nvGrpSpPr>
      <p:grpSpPr>
        <a:xfrm>
          <a:off x="0" y="0"/>
          <a:ext cx="0" cy="0"/>
          <a:chOff x="0" y="0"/>
          <a:chExt cx="0" cy="0"/>
        </a:xfrm>
      </p:grpSpPr>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4" name="Google Shape;64;p15"/>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65" name="Google Shape;65;p15"/>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cxnSp>
        <p:nvCxnSpPr>
          <p:cNvPr id="66" name="Google Shape;66;p15"/>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67" name="Google Shape;67;p15"/>
          <p:cNvSpPr/>
          <p:nvPr>
            <p:ph idx="3" type="pic"/>
          </p:nvPr>
        </p:nvSpPr>
        <p:spPr>
          <a:xfrm>
            <a:off x="5039775" y="196800"/>
            <a:ext cx="3905400" cy="4749900"/>
          </a:xfrm>
          <a:prstGeom prst="roundRect">
            <a:avLst>
              <a:gd fmla="val 2053" name="adj"/>
            </a:avLst>
          </a:prstGeom>
          <a:noFill/>
          <a:ln>
            <a:noFill/>
          </a:ln>
        </p:spPr>
      </p:sp>
      <p:sp>
        <p:nvSpPr>
          <p:cNvPr id="68" name="Google Shape;68;p15"/>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69" name="Google Shape;69;p15"/>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
        <p:nvSpPr>
          <p:cNvPr id="70" name="Google Shape;70;p15"/>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sion / Mission" type="secHead">
  <p:cSld name="SECTION_HEADER">
    <p:bg>
      <p:bgPr>
        <a:solidFill>
          <a:schemeClr val="lt1"/>
        </a:solidFill>
      </p:bgPr>
    </p:bg>
    <p:spTree>
      <p:nvGrpSpPr>
        <p:cNvPr id="71" name="Shape 71"/>
        <p:cNvGrpSpPr/>
        <p:nvPr/>
      </p:nvGrpSpPr>
      <p:grpSpPr>
        <a:xfrm>
          <a:off x="0" y="0"/>
          <a:ext cx="0" cy="0"/>
          <a:chOff x="0" y="0"/>
          <a:chExt cx="0" cy="0"/>
        </a:xfrm>
      </p:grpSpPr>
      <p:sp>
        <p:nvSpPr>
          <p:cNvPr id="72" name="Google Shape;72;p16"/>
          <p:cNvSpPr/>
          <p:nvPr>
            <p:ph idx="2" type="pic"/>
          </p:nvPr>
        </p:nvSpPr>
        <p:spPr>
          <a:xfrm>
            <a:off x="5039775" y="203250"/>
            <a:ext cx="3905400" cy="2298600"/>
          </a:xfrm>
          <a:prstGeom prst="roundRect">
            <a:avLst>
              <a:gd fmla="val 2053" name="adj"/>
            </a:avLst>
          </a:prstGeom>
          <a:noFill/>
          <a:ln>
            <a:noFill/>
          </a:ln>
        </p:spPr>
      </p:sp>
      <p:cxnSp>
        <p:nvCxnSpPr>
          <p:cNvPr id="73" name="Google Shape;73;p16"/>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74" name="Google Shape;74;p16"/>
          <p:cNvSpPr txBox="1"/>
          <p:nvPr>
            <p:ph idx="1" type="body"/>
          </p:nvPr>
        </p:nvSpPr>
        <p:spPr>
          <a:xfrm>
            <a:off x="452575" y="1853525"/>
            <a:ext cx="2965500" cy="2440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a:lvl1pPr>
            <a:lvl2pPr indent="-304800" lvl="1" marL="914400">
              <a:spcBef>
                <a:spcPts val="0"/>
              </a:spcBef>
              <a:spcAft>
                <a:spcPts val="0"/>
              </a:spcAft>
              <a:buClr>
                <a:schemeClr val="dk2"/>
              </a:buClr>
              <a:buSzPts val="1200"/>
              <a:buChar char="○"/>
              <a:defRPr/>
            </a:lvl2pPr>
            <a:lvl3pPr indent="-304800" lvl="2" marL="1371600">
              <a:spcBef>
                <a:spcPts val="0"/>
              </a:spcBef>
              <a:spcAft>
                <a:spcPts val="0"/>
              </a:spcAft>
              <a:buClr>
                <a:schemeClr val="dk2"/>
              </a:buClr>
              <a:buSzPts val="1200"/>
              <a:buChar char="■"/>
              <a:defRPr/>
            </a:lvl3pPr>
            <a:lvl4pPr indent="-304800" lvl="3" marL="1828800">
              <a:spcBef>
                <a:spcPts val="0"/>
              </a:spcBef>
              <a:spcAft>
                <a:spcPts val="0"/>
              </a:spcAft>
              <a:buClr>
                <a:schemeClr val="dk2"/>
              </a:buClr>
              <a:buSzPts val="1200"/>
              <a:buChar char="●"/>
              <a:defRPr/>
            </a:lvl4pPr>
            <a:lvl5pPr indent="-304800" lvl="4" marL="2286000">
              <a:spcBef>
                <a:spcPts val="0"/>
              </a:spcBef>
              <a:spcAft>
                <a:spcPts val="0"/>
              </a:spcAft>
              <a:buClr>
                <a:schemeClr val="dk2"/>
              </a:buClr>
              <a:buSzPts val="1200"/>
              <a:buChar char="○"/>
              <a:defRPr/>
            </a:lvl5pPr>
            <a:lvl6pPr indent="-304800" lvl="5" marL="2743200">
              <a:spcBef>
                <a:spcPts val="0"/>
              </a:spcBef>
              <a:spcAft>
                <a:spcPts val="0"/>
              </a:spcAft>
              <a:buClr>
                <a:schemeClr val="dk2"/>
              </a:buClr>
              <a:buSzPts val="1200"/>
              <a:buChar char="■"/>
              <a:defRPr/>
            </a:lvl6pPr>
            <a:lvl7pPr indent="-304800" lvl="6" marL="3200400">
              <a:spcBef>
                <a:spcPts val="0"/>
              </a:spcBef>
              <a:spcAft>
                <a:spcPts val="0"/>
              </a:spcAft>
              <a:buClr>
                <a:schemeClr val="dk2"/>
              </a:buClr>
              <a:buSzPts val="1200"/>
              <a:buChar char="●"/>
              <a:defRPr/>
            </a:lvl7pPr>
            <a:lvl8pPr indent="-304800" lvl="7" marL="3657600">
              <a:spcBef>
                <a:spcPts val="0"/>
              </a:spcBef>
              <a:spcAft>
                <a:spcPts val="0"/>
              </a:spcAft>
              <a:buClr>
                <a:schemeClr val="dk2"/>
              </a:buClr>
              <a:buSzPts val="1200"/>
              <a:buChar char="○"/>
              <a:defRPr/>
            </a:lvl8pPr>
            <a:lvl9pPr indent="-304800" lvl="8" marL="4114800">
              <a:spcBef>
                <a:spcPts val="0"/>
              </a:spcBef>
              <a:spcAft>
                <a:spcPts val="0"/>
              </a:spcAft>
              <a:buClr>
                <a:schemeClr val="dk2"/>
              </a:buClr>
              <a:buSzPts val="1200"/>
              <a:buChar char="■"/>
              <a:defRPr/>
            </a:lvl9pPr>
          </a:lstStyle>
          <a:p/>
        </p:txBody>
      </p:sp>
      <p:sp>
        <p:nvSpPr>
          <p:cNvPr id="75" name="Google Shape;75;p16"/>
          <p:cNvSpPr/>
          <p:nvPr>
            <p:ph idx="3" type="pic"/>
          </p:nvPr>
        </p:nvSpPr>
        <p:spPr>
          <a:xfrm>
            <a:off x="5039775" y="2624675"/>
            <a:ext cx="3905400" cy="2298600"/>
          </a:xfrm>
          <a:prstGeom prst="roundRect">
            <a:avLst>
              <a:gd fmla="val 2053" name="adj"/>
            </a:avLst>
          </a:prstGeom>
          <a:noFill/>
          <a:ln>
            <a:noFill/>
          </a:ln>
        </p:spPr>
      </p:sp>
      <p:sp>
        <p:nvSpPr>
          <p:cNvPr id="76" name="Google Shape;76;p16"/>
          <p:cNvSpPr txBox="1"/>
          <p:nvPr>
            <p:ph type="title"/>
          </p:nvPr>
        </p:nvSpPr>
        <p:spPr>
          <a:xfrm>
            <a:off x="452575" y="596800"/>
            <a:ext cx="42636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77" name="Google Shape;77;p16"/>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78" name="Google Shape;78;p16"/>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79" name="Google Shape;79;p16"/>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extLst>
    <p:ext uri="{DCECCB84-F9BA-43D5-87BE-67443E8EF086}">
      <p15:sldGuideLst>
        <p15:guide id="1" orient="horz" pos="432">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ype="tx">
  <p:cSld name="TITLE_AND_BODY">
    <p:bg>
      <p:bgPr>
        <a:solidFill>
          <a:schemeClr val="dk2"/>
        </a:solidFill>
      </p:bgPr>
    </p:bg>
    <p:spTree>
      <p:nvGrpSpPr>
        <p:cNvPr id="80" name="Shape 80"/>
        <p:cNvGrpSpPr/>
        <p:nvPr/>
      </p:nvGrpSpPr>
      <p:grpSpPr>
        <a:xfrm>
          <a:off x="0" y="0"/>
          <a:ext cx="0" cy="0"/>
          <a:chOff x="0" y="0"/>
          <a:chExt cx="0" cy="0"/>
        </a:xfrm>
      </p:grpSpPr>
      <p:cxnSp>
        <p:nvCxnSpPr>
          <p:cNvPr id="81" name="Google Shape;81;p17"/>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82" name="Google Shape;82;p17"/>
          <p:cNvSpPr txBox="1"/>
          <p:nvPr>
            <p:ph type="title"/>
          </p:nvPr>
        </p:nvSpPr>
        <p:spPr>
          <a:xfrm>
            <a:off x="420875" y="1552350"/>
            <a:ext cx="6231300" cy="1688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83" name="Google Shape;83;p17"/>
          <p:cNvSpPr txBox="1"/>
          <p:nvPr>
            <p:ph idx="2" type="title"/>
          </p:nvPr>
        </p:nvSpPr>
        <p:spPr>
          <a:xfrm>
            <a:off x="472350" y="3144800"/>
            <a:ext cx="2965500" cy="164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sp>
        <p:nvSpPr>
          <p:cNvPr id="84" name="Google Shape;84;p17"/>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85" name="Google Shape;85;p17"/>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86" name="Google Shape;86;p17"/>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Model" type="twoColTx">
  <p:cSld name="TITLE_AND_TWO_COLUMNS">
    <p:bg>
      <p:bgPr>
        <a:solidFill>
          <a:schemeClr val="dk1"/>
        </a:solidFill>
      </p:bgPr>
    </p:bg>
    <p:spTree>
      <p:nvGrpSpPr>
        <p:cNvPr id="87" name="Shape 87"/>
        <p:cNvGrpSpPr/>
        <p:nvPr/>
      </p:nvGrpSpPr>
      <p:grpSpPr>
        <a:xfrm>
          <a:off x="0" y="0"/>
          <a:ext cx="0" cy="0"/>
          <a:chOff x="0" y="0"/>
          <a:chExt cx="0" cy="0"/>
        </a:xfrm>
      </p:grpSpPr>
      <p:sp>
        <p:nvSpPr>
          <p:cNvPr id="88" name="Google Shape;88;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89" name="Google Shape;89;p18"/>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90" name="Google Shape;90;p18"/>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91" name="Google Shape;91;p18"/>
          <p:cNvSpPr txBox="1"/>
          <p:nvPr>
            <p:ph idx="1" type="body"/>
          </p:nvPr>
        </p:nvSpPr>
        <p:spPr>
          <a:xfrm>
            <a:off x="5605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2" name="Google Shape;92;p18"/>
          <p:cNvSpPr txBox="1"/>
          <p:nvPr>
            <p:ph idx="2" type="body"/>
          </p:nvPr>
        </p:nvSpPr>
        <p:spPr>
          <a:xfrm>
            <a:off x="41131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3" name="Google Shape;93;p18"/>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94" name="Google Shape;94;p18"/>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95" name="Google Shape;95;p18"/>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Timeline" type="titleOnly">
  <p:cSld name="TITLE_ONLY">
    <p:bg>
      <p:bgPr>
        <a:solidFill>
          <a:schemeClr val="lt1"/>
        </a:solidFill>
      </p:bgPr>
    </p:bg>
    <p:spTree>
      <p:nvGrpSpPr>
        <p:cNvPr id="96" name="Shape 96"/>
        <p:cNvGrpSpPr/>
        <p:nvPr/>
      </p:nvGrpSpPr>
      <p:grpSpPr>
        <a:xfrm>
          <a:off x="0" y="0"/>
          <a:ext cx="0" cy="0"/>
          <a:chOff x="0" y="0"/>
          <a:chExt cx="0" cy="0"/>
        </a:xfrm>
      </p:grpSpPr>
      <p:sp>
        <p:nvSpPr>
          <p:cNvPr id="97" name="Google Shape;97;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98" name="Google Shape;98;p19"/>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99" name="Google Shape;99;p19"/>
          <p:cNvSpPr txBox="1"/>
          <p:nvPr>
            <p:ph type="title"/>
          </p:nvPr>
        </p:nvSpPr>
        <p:spPr>
          <a:xfrm>
            <a:off x="452575" y="596800"/>
            <a:ext cx="68688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100" name="Google Shape;100;p19"/>
          <p:cNvSpPr txBox="1"/>
          <p:nvPr>
            <p:ph idx="1" type="body"/>
          </p:nvPr>
        </p:nvSpPr>
        <p:spPr>
          <a:xfrm>
            <a:off x="589475"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101" name="Google Shape;101;p19"/>
          <p:cNvSpPr txBox="1"/>
          <p:nvPr>
            <p:ph idx="2" type="body"/>
          </p:nvPr>
        </p:nvSpPr>
        <p:spPr>
          <a:xfrm>
            <a:off x="26018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102" name="Google Shape;102;p19"/>
          <p:cNvSpPr txBox="1"/>
          <p:nvPr>
            <p:ph idx="3" type="body"/>
          </p:nvPr>
        </p:nvSpPr>
        <p:spPr>
          <a:xfrm>
            <a:off x="46014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103" name="Google Shape;103;p19"/>
          <p:cNvSpPr txBox="1"/>
          <p:nvPr>
            <p:ph idx="4" type="body"/>
          </p:nvPr>
        </p:nvSpPr>
        <p:spPr>
          <a:xfrm>
            <a:off x="660280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104" name="Google Shape;104;p19"/>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05" name="Google Shape;105;p19"/>
          <p:cNvSpPr txBox="1"/>
          <p:nvPr>
            <p:ph idx="5"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06" name="Google Shape;106;p19"/>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Advantage">
  <p:cSld name="ONE_COLUMN_TEXT">
    <p:bg>
      <p:bgPr>
        <a:solidFill>
          <a:schemeClr val="lt1"/>
        </a:solidFill>
      </p:bgPr>
    </p:bg>
    <p:spTree>
      <p:nvGrpSpPr>
        <p:cNvPr id="107" name="Shape 107"/>
        <p:cNvGrpSpPr/>
        <p:nvPr/>
      </p:nvGrpSpPr>
      <p:grpSpPr>
        <a:xfrm>
          <a:off x="0" y="0"/>
          <a:ext cx="0" cy="0"/>
          <a:chOff x="0" y="0"/>
          <a:chExt cx="0" cy="0"/>
        </a:xfrm>
      </p:grpSpPr>
      <p:sp>
        <p:nvSpPr>
          <p:cNvPr id="108" name="Google Shape;10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09" name="Google Shape;109;p20"/>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10" name="Google Shape;110;p20"/>
          <p:cNvSpPr txBox="1"/>
          <p:nvPr>
            <p:ph type="title"/>
          </p:nvPr>
        </p:nvSpPr>
        <p:spPr>
          <a:xfrm>
            <a:off x="452575" y="596800"/>
            <a:ext cx="4418100" cy="2965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11" name="Google Shape;111;p20"/>
          <p:cNvSpPr/>
          <p:nvPr>
            <p:ph idx="2" type="pic"/>
          </p:nvPr>
        </p:nvSpPr>
        <p:spPr>
          <a:xfrm>
            <a:off x="5039775" y="196800"/>
            <a:ext cx="3905400" cy="4749900"/>
          </a:xfrm>
          <a:prstGeom prst="roundRect">
            <a:avLst>
              <a:gd fmla="val 2053" name="adj"/>
            </a:avLst>
          </a:prstGeom>
          <a:noFill/>
          <a:ln>
            <a:noFill/>
          </a:ln>
        </p:spPr>
      </p:sp>
      <p:sp>
        <p:nvSpPr>
          <p:cNvPr id="112" name="Google Shape;112;p20"/>
          <p:cNvSpPr txBox="1"/>
          <p:nvPr>
            <p:ph idx="1" type="body"/>
          </p:nvPr>
        </p:nvSpPr>
        <p:spPr>
          <a:xfrm>
            <a:off x="45257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13" name="Google Shape;113;p20"/>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14" name="Google Shape;114;p20"/>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15" name="Google Shape;115;p20"/>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MAIN_POINT">
    <p:bg>
      <p:bgPr>
        <a:solidFill>
          <a:schemeClr val="dk1"/>
        </a:solidFill>
      </p:bgPr>
    </p:bg>
    <p:spTree>
      <p:nvGrpSpPr>
        <p:cNvPr id="116" name="Shape 116"/>
        <p:cNvGrpSpPr/>
        <p:nvPr/>
      </p:nvGrpSpPr>
      <p:grpSpPr>
        <a:xfrm>
          <a:off x="0" y="0"/>
          <a:ext cx="0" cy="0"/>
          <a:chOff x="0" y="0"/>
          <a:chExt cx="0" cy="0"/>
        </a:xfrm>
      </p:grpSpPr>
      <p:sp>
        <p:nvSpPr>
          <p:cNvPr id="117" name="Google Shape;117;p21"/>
          <p:cNvSpPr/>
          <p:nvPr>
            <p:ph idx="2" type="pic"/>
          </p:nvPr>
        </p:nvSpPr>
        <p:spPr>
          <a:xfrm>
            <a:off x="566350" y="1569300"/>
            <a:ext cx="1466400" cy="1570200"/>
          </a:xfrm>
          <a:prstGeom prst="roundRect">
            <a:avLst>
              <a:gd fmla="val 6320" name="adj"/>
            </a:avLst>
          </a:prstGeom>
          <a:noFill/>
          <a:ln>
            <a:noFill/>
          </a:ln>
        </p:spPr>
      </p:sp>
      <p:sp>
        <p:nvSpPr>
          <p:cNvPr id="118" name="Google Shape;118;p21"/>
          <p:cNvSpPr/>
          <p:nvPr>
            <p:ph idx="3" type="pic"/>
          </p:nvPr>
        </p:nvSpPr>
        <p:spPr>
          <a:xfrm>
            <a:off x="2588275" y="1569300"/>
            <a:ext cx="1466400" cy="1570200"/>
          </a:xfrm>
          <a:prstGeom prst="roundRect">
            <a:avLst>
              <a:gd fmla="val 6320" name="adj"/>
            </a:avLst>
          </a:prstGeom>
          <a:noFill/>
          <a:ln>
            <a:noFill/>
          </a:ln>
        </p:spPr>
      </p:sp>
      <p:sp>
        <p:nvSpPr>
          <p:cNvPr id="119" name="Google Shape;119;p21"/>
          <p:cNvSpPr/>
          <p:nvPr>
            <p:ph idx="4" type="pic"/>
          </p:nvPr>
        </p:nvSpPr>
        <p:spPr>
          <a:xfrm>
            <a:off x="4613113" y="1569300"/>
            <a:ext cx="1466400" cy="1570200"/>
          </a:xfrm>
          <a:prstGeom prst="roundRect">
            <a:avLst>
              <a:gd fmla="val 6320" name="adj"/>
            </a:avLst>
          </a:prstGeom>
          <a:noFill/>
          <a:ln>
            <a:noFill/>
          </a:ln>
        </p:spPr>
      </p:sp>
      <p:sp>
        <p:nvSpPr>
          <p:cNvPr id="120" name="Google Shape;120;p21"/>
          <p:cNvSpPr/>
          <p:nvPr>
            <p:ph idx="5" type="pic"/>
          </p:nvPr>
        </p:nvSpPr>
        <p:spPr>
          <a:xfrm>
            <a:off x="6637950" y="1569300"/>
            <a:ext cx="1466400" cy="1570200"/>
          </a:xfrm>
          <a:prstGeom prst="roundRect">
            <a:avLst>
              <a:gd fmla="val 6320" name="adj"/>
            </a:avLst>
          </a:prstGeom>
          <a:noFill/>
          <a:ln>
            <a:noFill/>
          </a:ln>
        </p:spPr>
      </p:sp>
      <p:cxnSp>
        <p:nvCxnSpPr>
          <p:cNvPr id="121" name="Google Shape;121;p21"/>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22" name="Google Shape;122;p21"/>
          <p:cNvSpPr txBox="1"/>
          <p:nvPr>
            <p:ph type="title"/>
          </p:nvPr>
        </p:nvSpPr>
        <p:spPr>
          <a:xfrm>
            <a:off x="450850" y="596800"/>
            <a:ext cx="67677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23" name="Google Shape;123;p21"/>
          <p:cNvSpPr txBox="1"/>
          <p:nvPr>
            <p:ph idx="1" type="subTitle"/>
          </p:nvPr>
        </p:nvSpPr>
        <p:spPr>
          <a:xfrm>
            <a:off x="5663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124" name="Google Shape;124;p21"/>
          <p:cNvSpPr txBox="1"/>
          <p:nvPr>
            <p:ph idx="6" type="subTitle"/>
          </p:nvPr>
        </p:nvSpPr>
        <p:spPr>
          <a:xfrm>
            <a:off x="2588275"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125" name="Google Shape;125;p21"/>
          <p:cNvSpPr txBox="1"/>
          <p:nvPr>
            <p:ph idx="7" type="subTitle"/>
          </p:nvPr>
        </p:nvSpPr>
        <p:spPr>
          <a:xfrm>
            <a:off x="4613113"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126" name="Google Shape;126;p21"/>
          <p:cNvSpPr txBox="1"/>
          <p:nvPr>
            <p:ph idx="8" type="subTitle"/>
          </p:nvPr>
        </p:nvSpPr>
        <p:spPr>
          <a:xfrm>
            <a:off x="66379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127" name="Google Shape;127;p21"/>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28" name="Google Shape;128;p21"/>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29" name="Google Shape;129;p21"/>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rrent Market / Market Size">
  <p:cSld name="SECTION_TITLE_AND_DESCRIPTION">
    <p:bg>
      <p:bgPr>
        <a:solidFill>
          <a:schemeClr val="dk2"/>
        </a:solidFill>
      </p:bgPr>
    </p:bg>
    <p:spTree>
      <p:nvGrpSpPr>
        <p:cNvPr id="130" name="Shape 130"/>
        <p:cNvGrpSpPr/>
        <p:nvPr/>
      </p:nvGrpSpPr>
      <p:grpSpPr>
        <a:xfrm>
          <a:off x="0" y="0"/>
          <a:ext cx="0" cy="0"/>
          <a:chOff x="0" y="0"/>
          <a:chExt cx="0" cy="0"/>
        </a:xfrm>
      </p:grpSpPr>
      <p:sp>
        <p:nvSpPr>
          <p:cNvPr id="131" name="Google Shape;131;p22"/>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32" name="Google Shape;132;p22"/>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33" name="Google Shape;133;p22"/>
          <p:cNvSpPr txBox="1"/>
          <p:nvPr>
            <p:ph idx="1" type="subTitle"/>
          </p:nvPr>
        </p:nvSpPr>
        <p:spPr>
          <a:xfrm>
            <a:off x="675475"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134" name="Google Shape;134;p22"/>
          <p:cNvSpPr txBox="1"/>
          <p:nvPr>
            <p:ph idx="2" type="body"/>
          </p:nvPr>
        </p:nvSpPr>
        <p:spPr>
          <a:xfrm>
            <a:off x="604925"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35" name="Google Shape;135;p22"/>
          <p:cNvSpPr txBox="1"/>
          <p:nvPr>
            <p:ph idx="3" type="subTitle"/>
          </p:nvPr>
        </p:nvSpPr>
        <p:spPr>
          <a:xfrm>
            <a:off x="3885400"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136" name="Google Shape;136;p22"/>
          <p:cNvSpPr txBox="1"/>
          <p:nvPr>
            <p:ph idx="4" type="body"/>
          </p:nvPr>
        </p:nvSpPr>
        <p:spPr>
          <a:xfrm>
            <a:off x="3814850"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37" name="Google Shape;137;p22"/>
          <p:cNvSpPr txBox="1"/>
          <p:nvPr>
            <p:ph idx="5" type="subTitle"/>
          </p:nvPr>
        </p:nvSpPr>
        <p:spPr>
          <a:xfrm>
            <a:off x="7024719"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138" name="Google Shape;138;p22"/>
          <p:cNvSpPr txBox="1"/>
          <p:nvPr>
            <p:ph idx="6" type="body"/>
          </p:nvPr>
        </p:nvSpPr>
        <p:spPr>
          <a:xfrm>
            <a:off x="6954219"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39" name="Google Shape;139;p22"/>
          <p:cNvSpPr txBox="1"/>
          <p:nvPr>
            <p:ph type="title"/>
          </p:nvPr>
        </p:nvSpPr>
        <p:spPr>
          <a:xfrm>
            <a:off x="450850" y="596800"/>
            <a:ext cx="6767700" cy="1287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40" name="Google Shape;140;p22"/>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41" name="Google Shape;141;p22"/>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Breakdown">
  <p:cSld name="SECTION_TITLE_AND_DESCRIPTION_1">
    <p:bg>
      <p:bgPr>
        <a:solidFill>
          <a:schemeClr val="dk2"/>
        </a:solidFill>
      </p:bgPr>
    </p:bg>
    <p:spTree>
      <p:nvGrpSpPr>
        <p:cNvPr id="142" name="Shape 142"/>
        <p:cNvGrpSpPr/>
        <p:nvPr/>
      </p:nvGrpSpPr>
      <p:grpSpPr>
        <a:xfrm>
          <a:off x="0" y="0"/>
          <a:ext cx="0" cy="0"/>
          <a:chOff x="0" y="0"/>
          <a:chExt cx="0" cy="0"/>
        </a:xfrm>
      </p:grpSpPr>
      <p:sp>
        <p:nvSpPr>
          <p:cNvPr id="143" name="Google Shape;143;p2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44" name="Google Shape;144;p23"/>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45" name="Google Shape;145;p23"/>
          <p:cNvSpPr txBox="1"/>
          <p:nvPr>
            <p:ph idx="1" type="subTitle"/>
          </p:nvPr>
        </p:nvSpPr>
        <p:spPr>
          <a:xfrm>
            <a:off x="34865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46" name="Google Shape;146;p23"/>
          <p:cNvSpPr txBox="1"/>
          <p:nvPr>
            <p:ph idx="2" type="body"/>
          </p:nvPr>
        </p:nvSpPr>
        <p:spPr>
          <a:xfrm>
            <a:off x="34160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cxnSp>
        <p:nvCxnSpPr>
          <p:cNvPr id="147" name="Google Shape;147;p23"/>
          <p:cNvCxnSpPr>
            <a:endCxn id="148" idx="2"/>
          </p:cNvCxnSpPr>
          <p:nvPr/>
        </p:nvCxnSpPr>
        <p:spPr>
          <a:xfrm>
            <a:off x="2904275"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49" name="Google Shape;149;p23"/>
          <p:cNvCxnSpPr/>
          <p:nvPr/>
        </p:nvCxnSpPr>
        <p:spPr>
          <a:xfrm>
            <a:off x="4765924"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50" name="Google Shape;150;p23"/>
          <p:cNvCxnSpPr/>
          <p:nvPr/>
        </p:nvCxnSpPr>
        <p:spPr>
          <a:xfrm>
            <a:off x="6635736" y="2048466"/>
            <a:ext cx="771900" cy="0"/>
          </a:xfrm>
          <a:prstGeom prst="straightConnector1">
            <a:avLst/>
          </a:prstGeom>
          <a:noFill/>
          <a:ln cap="flat" cmpd="sng" w="19050">
            <a:solidFill>
              <a:schemeClr val="lt1"/>
            </a:solidFill>
            <a:prstDash val="solid"/>
            <a:round/>
            <a:headEnd len="med" w="med" type="none"/>
            <a:tailEnd len="med" w="med" type="none"/>
          </a:ln>
        </p:spPr>
      </p:cxnSp>
      <p:sp>
        <p:nvSpPr>
          <p:cNvPr id="148" name="Google Shape;148;p23"/>
          <p:cNvSpPr/>
          <p:nvPr/>
        </p:nvSpPr>
        <p:spPr>
          <a:xfrm>
            <a:off x="367617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51" name="Google Shape;151;p23"/>
          <p:cNvSpPr/>
          <p:nvPr/>
        </p:nvSpPr>
        <p:spPr>
          <a:xfrm>
            <a:off x="5548513"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52" name="Google Shape;152;p23"/>
          <p:cNvSpPr/>
          <p:nvPr/>
        </p:nvSpPr>
        <p:spPr>
          <a:xfrm>
            <a:off x="741772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53" name="Google Shape;153;p23"/>
          <p:cNvSpPr txBox="1"/>
          <p:nvPr>
            <p:ph idx="3" type="subTitle"/>
          </p:nvPr>
        </p:nvSpPr>
        <p:spPr>
          <a:xfrm>
            <a:off x="535892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54" name="Google Shape;154;p23"/>
          <p:cNvSpPr txBox="1"/>
          <p:nvPr>
            <p:ph idx="4" type="body"/>
          </p:nvPr>
        </p:nvSpPr>
        <p:spPr>
          <a:xfrm>
            <a:off x="528842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55" name="Google Shape;155;p23"/>
          <p:cNvSpPr txBox="1"/>
          <p:nvPr>
            <p:ph idx="5" type="subTitle"/>
          </p:nvPr>
        </p:nvSpPr>
        <p:spPr>
          <a:xfrm>
            <a:off x="72312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56" name="Google Shape;156;p23"/>
          <p:cNvSpPr txBox="1"/>
          <p:nvPr>
            <p:ph idx="6" type="body"/>
          </p:nvPr>
        </p:nvSpPr>
        <p:spPr>
          <a:xfrm>
            <a:off x="71607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57" name="Google Shape;157;p23"/>
          <p:cNvSpPr/>
          <p:nvPr/>
        </p:nvSpPr>
        <p:spPr>
          <a:xfrm>
            <a:off x="603475" y="2706950"/>
            <a:ext cx="2313300" cy="1413600"/>
          </a:xfrm>
          <a:prstGeom prst="roundRect">
            <a:avLst>
              <a:gd fmla="val 7414"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t/>
            </a:r>
            <a:endParaRPr>
              <a:solidFill>
                <a:srgbClr val="F6F5EC"/>
              </a:solidFill>
            </a:endParaRPr>
          </a:p>
        </p:txBody>
      </p:sp>
      <p:sp>
        <p:nvSpPr>
          <p:cNvPr id="158" name="Google Shape;158;p23"/>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59" name="Google Shape;159;p23"/>
          <p:cNvSpPr txBox="1"/>
          <p:nvPr>
            <p:ph idx="7" type="body"/>
          </p:nvPr>
        </p:nvSpPr>
        <p:spPr>
          <a:xfrm>
            <a:off x="603475" y="2758400"/>
            <a:ext cx="2313300" cy="13107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Clr>
                <a:schemeClr val="lt1"/>
              </a:buClr>
              <a:buSzPts val="1200"/>
              <a:buFont typeface="Inter"/>
              <a:buChar char="●"/>
              <a:defRPr>
                <a:solidFill>
                  <a:schemeClr val="lt1"/>
                </a:solidFill>
              </a:defRPr>
            </a:lvl1pPr>
            <a:lvl2pPr indent="-304800" lvl="1" marL="914400" algn="ctr">
              <a:spcBef>
                <a:spcPts val="0"/>
              </a:spcBef>
              <a:spcAft>
                <a:spcPts val="0"/>
              </a:spcAft>
              <a:buClr>
                <a:schemeClr val="lt1"/>
              </a:buClr>
              <a:buSzPts val="1200"/>
              <a:buFont typeface="Inter"/>
              <a:buChar char="○"/>
              <a:defRPr>
                <a:solidFill>
                  <a:schemeClr val="lt1"/>
                </a:solidFill>
              </a:defRPr>
            </a:lvl2pPr>
            <a:lvl3pPr indent="-304800" lvl="2" marL="1371600" algn="ctr">
              <a:spcBef>
                <a:spcPts val="0"/>
              </a:spcBef>
              <a:spcAft>
                <a:spcPts val="0"/>
              </a:spcAft>
              <a:buClr>
                <a:schemeClr val="lt1"/>
              </a:buClr>
              <a:buSzPts val="1200"/>
              <a:buFont typeface="Inter"/>
              <a:buChar char="■"/>
              <a:defRPr>
                <a:solidFill>
                  <a:schemeClr val="lt1"/>
                </a:solidFill>
              </a:defRPr>
            </a:lvl3pPr>
            <a:lvl4pPr indent="-304800" lvl="3" marL="1828800" algn="ctr">
              <a:spcBef>
                <a:spcPts val="0"/>
              </a:spcBef>
              <a:spcAft>
                <a:spcPts val="0"/>
              </a:spcAft>
              <a:buClr>
                <a:schemeClr val="lt1"/>
              </a:buClr>
              <a:buSzPts val="1200"/>
              <a:buFont typeface="Inter"/>
              <a:buChar char="●"/>
              <a:defRPr>
                <a:solidFill>
                  <a:schemeClr val="lt1"/>
                </a:solidFill>
              </a:defRPr>
            </a:lvl4pPr>
            <a:lvl5pPr indent="-304800" lvl="4" marL="2286000" algn="ctr">
              <a:spcBef>
                <a:spcPts val="0"/>
              </a:spcBef>
              <a:spcAft>
                <a:spcPts val="0"/>
              </a:spcAft>
              <a:buClr>
                <a:schemeClr val="lt1"/>
              </a:buClr>
              <a:buSzPts val="1200"/>
              <a:buFont typeface="Inter"/>
              <a:buChar char="○"/>
              <a:defRPr>
                <a:solidFill>
                  <a:schemeClr val="lt1"/>
                </a:solidFill>
              </a:defRPr>
            </a:lvl5pPr>
            <a:lvl6pPr indent="-304800" lvl="5" marL="2743200" algn="ctr">
              <a:spcBef>
                <a:spcPts val="0"/>
              </a:spcBef>
              <a:spcAft>
                <a:spcPts val="0"/>
              </a:spcAft>
              <a:buClr>
                <a:schemeClr val="lt1"/>
              </a:buClr>
              <a:buSzPts val="1200"/>
              <a:buFont typeface="Inter"/>
              <a:buChar char="■"/>
              <a:defRPr>
                <a:solidFill>
                  <a:schemeClr val="lt1"/>
                </a:solidFill>
              </a:defRPr>
            </a:lvl6pPr>
            <a:lvl7pPr indent="-304800" lvl="6" marL="3200400" algn="ctr">
              <a:spcBef>
                <a:spcPts val="0"/>
              </a:spcBef>
              <a:spcAft>
                <a:spcPts val="0"/>
              </a:spcAft>
              <a:buClr>
                <a:schemeClr val="lt1"/>
              </a:buClr>
              <a:buSzPts val="1200"/>
              <a:buFont typeface="Inter"/>
              <a:buChar char="●"/>
              <a:defRPr>
                <a:solidFill>
                  <a:schemeClr val="lt1"/>
                </a:solidFill>
              </a:defRPr>
            </a:lvl7pPr>
            <a:lvl8pPr indent="-304800" lvl="7" marL="3657600" algn="ctr">
              <a:spcBef>
                <a:spcPts val="0"/>
              </a:spcBef>
              <a:spcAft>
                <a:spcPts val="0"/>
              </a:spcAft>
              <a:buClr>
                <a:schemeClr val="lt1"/>
              </a:buClr>
              <a:buSzPts val="1200"/>
              <a:buFont typeface="Inter"/>
              <a:buChar char="○"/>
              <a:defRPr>
                <a:solidFill>
                  <a:schemeClr val="lt1"/>
                </a:solidFill>
              </a:defRPr>
            </a:lvl8pPr>
            <a:lvl9pPr indent="-304800" lvl="8" marL="4114800" algn="ctr">
              <a:spcBef>
                <a:spcPts val="0"/>
              </a:spcBef>
              <a:spcAft>
                <a:spcPts val="0"/>
              </a:spcAft>
              <a:buClr>
                <a:schemeClr val="lt1"/>
              </a:buClr>
              <a:buSzPts val="1200"/>
              <a:buFont typeface="Inter"/>
              <a:buChar char="■"/>
              <a:defRPr>
                <a:solidFill>
                  <a:schemeClr val="lt1"/>
                </a:solidFill>
              </a:defRPr>
            </a:lvl9pPr>
          </a:lstStyle>
          <a:p/>
        </p:txBody>
      </p:sp>
      <p:sp>
        <p:nvSpPr>
          <p:cNvPr id="160" name="Google Shape;160;p2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61" name="Google Shape;161;p2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Graph">
  <p:cSld name="CAPTION_ONLY">
    <p:bg>
      <p:bgPr>
        <a:solidFill>
          <a:schemeClr val="lt1"/>
        </a:solidFill>
      </p:bgPr>
    </p:bg>
    <p:spTree>
      <p:nvGrpSpPr>
        <p:cNvPr id="162" name="Shape 162"/>
        <p:cNvGrpSpPr/>
        <p:nvPr/>
      </p:nvGrpSpPr>
      <p:grpSpPr>
        <a:xfrm>
          <a:off x="0" y="0"/>
          <a:ext cx="0" cy="0"/>
          <a:chOff x="0" y="0"/>
          <a:chExt cx="0" cy="0"/>
        </a:xfrm>
      </p:grpSpPr>
      <p:cxnSp>
        <p:nvCxnSpPr>
          <p:cNvPr id="163" name="Google Shape;163;p24"/>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64" name="Google Shape;164;p24"/>
          <p:cNvSpPr txBox="1"/>
          <p:nvPr>
            <p:ph type="title"/>
          </p:nvPr>
        </p:nvSpPr>
        <p:spPr>
          <a:xfrm>
            <a:off x="452575" y="596800"/>
            <a:ext cx="4418100" cy="137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65" name="Google Shape;165;p24"/>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66" name="Google Shape;166;p24"/>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7" name="Google Shape;167;p2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68" name="Google Shape;168;p24"/>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Header">
  <p:cSld name="BIG_NUMBER">
    <p:bg>
      <p:bgPr>
        <a:solidFill>
          <a:schemeClr val="dk2"/>
        </a:solidFill>
      </p:bgPr>
    </p:bg>
    <p:spTree>
      <p:nvGrpSpPr>
        <p:cNvPr id="169" name="Shape 169"/>
        <p:cNvGrpSpPr/>
        <p:nvPr/>
      </p:nvGrpSpPr>
      <p:grpSpPr>
        <a:xfrm>
          <a:off x="0" y="0"/>
          <a:ext cx="0" cy="0"/>
          <a:chOff x="0" y="0"/>
          <a:chExt cx="0" cy="0"/>
        </a:xfrm>
      </p:grpSpPr>
      <p:sp>
        <p:nvSpPr>
          <p:cNvPr id="170" name="Google Shape;170;p25"/>
          <p:cNvSpPr/>
          <p:nvPr>
            <p:ph idx="2" type="pic"/>
          </p:nvPr>
        </p:nvSpPr>
        <p:spPr>
          <a:xfrm>
            <a:off x="213750" y="586950"/>
            <a:ext cx="8701800" cy="2327100"/>
          </a:xfrm>
          <a:prstGeom prst="roundRect">
            <a:avLst>
              <a:gd fmla="val 3913" name="adj"/>
            </a:avLst>
          </a:prstGeom>
          <a:noFill/>
          <a:ln>
            <a:noFill/>
          </a:ln>
        </p:spPr>
      </p:sp>
      <p:sp>
        <p:nvSpPr>
          <p:cNvPr id="171" name="Google Shape;171;p25"/>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72" name="Google Shape;172;p25"/>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73" name="Google Shape;173;p25"/>
          <p:cNvSpPr txBox="1"/>
          <p:nvPr>
            <p:ph idx="1" type="body"/>
          </p:nvPr>
        </p:nvSpPr>
        <p:spPr>
          <a:xfrm>
            <a:off x="5362800" y="30712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74" name="Google Shape;174;p25"/>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75" name="Google Shape;175;p25"/>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to-Market Strategy" type="blank">
  <p:cSld name="BLANK">
    <p:bg>
      <p:bgPr>
        <a:solidFill>
          <a:schemeClr val="dk1"/>
        </a:solidFill>
      </p:bgPr>
    </p:bg>
    <p:spTree>
      <p:nvGrpSpPr>
        <p:cNvPr id="176" name="Shape 176"/>
        <p:cNvGrpSpPr/>
        <p:nvPr/>
      </p:nvGrpSpPr>
      <p:grpSpPr>
        <a:xfrm>
          <a:off x="0" y="0"/>
          <a:ext cx="0" cy="0"/>
          <a:chOff x="0" y="0"/>
          <a:chExt cx="0" cy="0"/>
        </a:xfrm>
      </p:grpSpPr>
      <p:sp>
        <p:nvSpPr>
          <p:cNvPr id="177" name="Google Shape;177;p26"/>
          <p:cNvSpPr/>
          <p:nvPr>
            <p:ph idx="2" type="pic"/>
          </p:nvPr>
        </p:nvSpPr>
        <p:spPr>
          <a:xfrm>
            <a:off x="6445900" y="626975"/>
            <a:ext cx="1932900" cy="2070000"/>
          </a:xfrm>
          <a:prstGeom prst="roundRect">
            <a:avLst>
              <a:gd fmla="val 5387" name="adj"/>
            </a:avLst>
          </a:prstGeom>
          <a:noFill/>
          <a:ln>
            <a:noFill/>
          </a:ln>
        </p:spPr>
      </p:sp>
      <p:sp>
        <p:nvSpPr>
          <p:cNvPr id="178" name="Google Shape;178;p26"/>
          <p:cNvSpPr/>
          <p:nvPr>
            <p:ph idx="3" type="pic"/>
          </p:nvPr>
        </p:nvSpPr>
        <p:spPr>
          <a:xfrm>
            <a:off x="4210025" y="626975"/>
            <a:ext cx="1932900" cy="2070000"/>
          </a:xfrm>
          <a:prstGeom prst="roundRect">
            <a:avLst>
              <a:gd fmla="val 5387" name="adj"/>
            </a:avLst>
          </a:prstGeom>
          <a:noFill/>
          <a:ln>
            <a:noFill/>
          </a:ln>
        </p:spPr>
      </p:sp>
      <p:cxnSp>
        <p:nvCxnSpPr>
          <p:cNvPr id="179" name="Google Shape;179;p26"/>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80" name="Google Shape;180;p26"/>
          <p:cNvSpPr txBox="1"/>
          <p:nvPr>
            <p:ph type="title"/>
          </p:nvPr>
        </p:nvSpPr>
        <p:spPr>
          <a:xfrm>
            <a:off x="450850" y="596800"/>
            <a:ext cx="40830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81" name="Google Shape;181;p26"/>
          <p:cNvSpPr txBox="1"/>
          <p:nvPr>
            <p:ph idx="1" type="subTitle"/>
          </p:nvPr>
        </p:nvSpPr>
        <p:spPr>
          <a:xfrm>
            <a:off x="4210025"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82" name="Google Shape;182;p26"/>
          <p:cNvSpPr txBox="1"/>
          <p:nvPr>
            <p:ph idx="4" type="body"/>
          </p:nvPr>
        </p:nvSpPr>
        <p:spPr>
          <a:xfrm>
            <a:off x="4210025"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83" name="Google Shape;183;p26"/>
          <p:cNvSpPr txBox="1"/>
          <p:nvPr>
            <p:ph idx="5" type="subTitle"/>
          </p:nvPr>
        </p:nvSpPr>
        <p:spPr>
          <a:xfrm>
            <a:off x="6458950"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84" name="Google Shape;184;p26"/>
          <p:cNvSpPr txBox="1"/>
          <p:nvPr>
            <p:ph idx="6" type="body"/>
          </p:nvPr>
        </p:nvSpPr>
        <p:spPr>
          <a:xfrm>
            <a:off x="6458950"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85" name="Google Shape;185;p26"/>
          <p:cNvSpPr txBox="1"/>
          <p:nvPr>
            <p:ph idx="7" type="body"/>
          </p:nvPr>
        </p:nvSpPr>
        <p:spPr>
          <a:xfrm>
            <a:off x="450850" y="2399275"/>
            <a:ext cx="3048000" cy="211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Inter"/>
              <a:buChar char="●"/>
              <a:defRPr>
                <a:solidFill>
                  <a:schemeClr val="lt1"/>
                </a:solidFill>
              </a:defRPr>
            </a:lvl1pPr>
            <a:lvl2pPr indent="-304800" lvl="1" marL="914400">
              <a:spcBef>
                <a:spcPts val="0"/>
              </a:spcBef>
              <a:spcAft>
                <a:spcPts val="0"/>
              </a:spcAft>
              <a:buClr>
                <a:schemeClr val="lt1"/>
              </a:buClr>
              <a:buSzPts val="1200"/>
              <a:buFont typeface="Inter"/>
              <a:buChar char="○"/>
              <a:defRPr>
                <a:solidFill>
                  <a:schemeClr val="lt1"/>
                </a:solidFill>
              </a:defRPr>
            </a:lvl2pPr>
            <a:lvl3pPr indent="-304800" lvl="2" marL="1371600">
              <a:spcBef>
                <a:spcPts val="0"/>
              </a:spcBef>
              <a:spcAft>
                <a:spcPts val="0"/>
              </a:spcAft>
              <a:buClr>
                <a:schemeClr val="lt1"/>
              </a:buClr>
              <a:buSzPts val="1200"/>
              <a:buFont typeface="Inter"/>
              <a:buChar char="■"/>
              <a:defRPr>
                <a:solidFill>
                  <a:schemeClr val="lt1"/>
                </a:solidFill>
              </a:defRPr>
            </a:lvl3pPr>
            <a:lvl4pPr indent="-304800" lvl="3" marL="1828800">
              <a:spcBef>
                <a:spcPts val="0"/>
              </a:spcBef>
              <a:spcAft>
                <a:spcPts val="0"/>
              </a:spcAft>
              <a:buClr>
                <a:schemeClr val="lt1"/>
              </a:buClr>
              <a:buSzPts val="1200"/>
              <a:buFont typeface="Inter"/>
              <a:buChar char="●"/>
              <a:defRPr>
                <a:solidFill>
                  <a:schemeClr val="lt1"/>
                </a:solidFill>
              </a:defRPr>
            </a:lvl4pPr>
            <a:lvl5pPr indent="-304800" lvl="4" marL="2286000">
              <a:spcBef>
                <a:spcPts val="0"/>
              </a:spcBef>
              <a:spcAft>
                <a:spcPts val="0"/>
              </a:spcAft>
              <a:buClr>
                <a:schemeClr val="lt1"/>
              </a:buClr>
              <a:buSzPts val="1200"/>
              <a:buFont typeface="Inter"/>
              <a:buChar char="○"/>
              <a:defRPr>
                <a:solidFill>
                  <a:schemeClr val="lt1"/>
                </a:solidFill>
              </a:defRPr>
            </a:lvl5pPr>
            <a:lvl6pPr indent="-304800" lvl="5" marL="2743200">
              <a:spcBef>
                <a:spcPts val="0"/>
              </a:spcBef>
              <a:spcAft>
                <a:spcPts val="0"/>
              </a:spcAft>
              <a:buClr>
                <a:schemeClr val="lt1"/>
              </a:buClr>
              <a:buSzPts val="1200"/>
              <a:buFont typeface="Inter"/>
              <a:buChar char="■"/>
              <a:defRPr>
                <a:solidFill>
                  <a:schemeClr val="lt1"/>
                </a:solidFill>
              </a:defRPr>
            </a:lvl6pPr>
            <a:lvl7pPr indent="-304800" lvl="6" marL="3200400">
              <a:spcBef>
                <a:spcPts val="0"/>
              </a:spcBef>
              <a:spcAft>
                <a:spcPts val="0"/>
              </a:spcAft>
              <a:buClr>
                <a:schemeClr val="lt1"/>
              </a:buClr>
              <a:buSzPts val="1200"/>
              <a:buFont typeface="Inter"/>
              <a:buChar char="●"/>
              <a:defRPr>
                <a:solidFill>
                  <a:schemeClr val="lt1"/>
                </a:solidFill>
              </a:defRPr>
            </a:lvl7pPr>
            <a:lvl8pPr indent="-304800" lvl="7" marL="3657600">
              <a:spcBef>
                <a:spcPts val="0"/>
              </a:spcBef>
              <a:spcAft>
                <a:spcPts val="0"/>
              </a:spcAft>
              <a:buClr>
                <a:schemeClr val="lt1"/>
              </a:buClr>
              <a:buSzPts val="1200"/>
              <a:buFont typeface="Inter"/>
              <a:buChar char="○"/>
              <a:defRPr>
                <a:solidFill>
                  <a:schemeClr val="lt1"/>
                </a:solidFill>
              </a:defRPr>
            </a:lvl8pPr>
            <a:lvl9pPr indent="-304800" lvl="8" marL="4114800">
              <a:spcBef>
                <a:spcPts val="0"/>
              </a:spcBef>
              <a:spcAft>
                <a:spcPts val="0"/>
              </a:spcAft>
              <a:buClr>
                <a:schemeClr val="lt1"/>
              </a:buClr>
              <a:buSzPts val="1200"/>
              <a:buFont typeface="Inter"/>
              <a:buChar char="■"/>
              <a:defRPr>
                <a:solidFill>
                  <a:schemeClr val="lt1"/>
                </a:solidFill>
              </a:defRPr>
            </a:lvl9pPr>
          </a:lstStyle>
          <a:p/>
        </p:txBody>
      </p:sp>
      <p:sp>
        <p:nvSpPr>
          <p:cNvPr id="186" name="Google Shape;186;p26"/>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87" name="Google Shape;187;p26"/>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88" name="Google Shape;188;p26"/>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lestones">
  <p:cSld name="TITLE_1">
    <p:bg>
      <p:bgPr>
        <a:solidFill>
          <a:schemeClr val="lt1"/>
        </a:solidFill>
      </p:bgPr>
    </p:bg>
    <p:spTree>
      <p:nvGrpSpPr>
        <p:cNvPr id="189" name="Shape 189"/>
        <p:cNvGrpSpPr/>
        <p:nvPr/>
      </p:nvGrpSpPr>
      <p:grpSpPr>
        <a:xfrm>
          <a:off x="0" y="0"/>
          <a:ext cx="0" cy="0"/>
          <a:chOff x="0" y="0"/>
          <a:chExt cx="0" cy="0"/>
        </a:xfrm>
      </p:grpSpPr>
      <p:cxnSp>
        <p:nvCxnSpPr>
          <p:cNvPr id="190" name="Google Shape;190;p27"/>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91" name="Google Shape;191;p27"/>
          <p:cNvSpPr txBox="1"/>
          <p:nvPr>
            <p:ph type="title"/>
          </p:nvPr>
        </p:nvSpPr>
        <p:spPr>
          <a:xfrm>
            <a:off x="452575" y="596800"/>
            <a:ext cx="44181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92" name="Google Shape;192;p27"/>
          <p:cNvSpPr txBox="1"/>
          <p:nvPr>
            <p:ph idx="1" type="subTitle"/>
          </p:nvPr>
        </p:nvSpPr>
        <p:spPr>
          <a:xfrm>
            <a:off x="46782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93" name="Google Shape;193;p27"/>
          <p:cNvSpPr txBox="1"/>
          <p:nvPr>
            <p:ph idx="2" type="body"/>
          </p:nvPr>
        </p:nvSpPr>
        <p:spPr>
          <a:xfrm>
            <a:off x="39162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94" name="Google Shape;194;p27"/>
          <p:cNvSpPr txBox="1"/>
          <p:nvPr>
            <p:ph idx="3" type="subTitle"/>
          </p:nvPr>
        </p:nvSpPr>
        <p:spPr>
          <a:xfrm>
            <a:off x="3052450"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95" name="Google Shape;195;p27"/>
          <p:cNvSpPr txBox="1"/>
          <p:nvPr>
            <p:ph idx="4" type="body"/>
          </p:nvPr>
        </p:nvSpPr>
        <p:spPr>
          <a:xfrm>
            <a:off x="2976250"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96" name="Google Shape;196;p27"/>
          <p:cNvSpPr txBox="1"/>
          <p:nvPr>
            <p:ph idx="5" type="subTitle"/>
          </p:nvPr>
        </p:nvSpPr>
        <p:spPr>
          <a:xfrm>
            <a:off x="563707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97" name="Google Shape;197;p27"/>
          <p:cNvSpPr txBox="1"/>
          <p:nvPr>
            <p:ph idx="6" type="body"/>
          </p:nvPr>
        </p:nvSpPr>
        <p:spPr>
          <a:xfrm>
            <a:off x="556087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98" name="Google Shape;198;p27"/>
          <p:cNvSpPr txBox="1"/>
          <p:nvPr>
            <p:ph idx="7" type="subTitle"/>
          </p:nvPr>
        </p:nvSpPr>
        <p:spPr>
          <a:xfrm>
            <a:off x="46782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99" name="Google Shape;199;p27"/>
          <p:cNvSpPr txBox="1"/>
          <p:nvPr>
            <p:ph idx="8" type="body"/>
          </p:nvPr>
        </p:nvSpPr>
        <p:spPr>
          <a:xfrm>
            <a:off x="39162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200" name="Google Shape;200;p27"/>
          <p:cNvSpPr txBox="1"/>
          <p:nvPr>
            <p:ph idx="9" type="subTitle"/>
          </p:nvPr>
        </p:nvSpPr>
        <p:spPr>
          <a:xfrm>
            <a:off x="3052450"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201" name="Google Shape;201;p27"/>
          <p:cNvSpPr txBox="1"/>
          <p:nvPr>
            <p:ph idx="13" type="body"/>
          </p:nvPr>
        </p:nvSpPr>
        <p:spPr>
          <a:xfrm>
            <a:off x="2976250"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202" name="Google Shape;202;p27"/>
          <p:cNvSpPr txBox="1"/>
          <p:nvPr>
            <p:ph idx="14" type="subTitle"/>
          </p:nvPr>
        </p:nvSpPr>
        <p:spPr>
          <a:xfrm>
            <a:off x="563707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203" name="Google Shape;203;p27"/>
          <p:cNvSpPr txBox="1"/>
          <p:nvPr>
            <p:ph idx="15" type="body"/>
          </p:nvPr>
        </p:nvSpPr>
        <p:spPr>
          <a:xfrm>
            <a:off x="556087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204" name="Google Shape;204;p27"/>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205" name="Google Shape;205;p27"/>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206" name="Google Shape;206;p27"/>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 Benefits">
  <p:cSld name="CUSTOM">
    <p:bg>
      <p:bgPr>
        <a:solidFill>
          <a:schemeClr val="lt1"/>
        </a:solidFill>
      </p:bgPr>
    </p:bg>
    <p:spTree>
      <p:nvGrpSpPr>
        <p:cNvPr id="207" name="Shape 207"/>
        <p:cNvGrpSpPr/>
        <p:nvPr/>
      </p:nvGrpSpPr>
      <p:grpSpPr>
        <a:xfrm>
          <a:off x="0" y="0"/>
          <a:ext cx="0" cy="0"/>
          <a:chOff x="0" y="0"/>
          <a:chExt cx="0" cy="0"/>
        </a:xfrm>
      </p:grpSpPr>
      <p:sp>
        <p:nvSpPr>
          <p:cNvPr id="208" name="Google Shape;208;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09" name="Google Shape;209;p28"/>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210" name="Google Shape;210;p28"/>
          <p:cNvSpPr txBox="1"/>
          <p:nvPr>
            <p:ph type="title"/>
          </p:nvPr>
        </p:nvSpPr>
        <p:spPr>
          <a:xfrm>
            <a:off x="452575" y="633600"/>
            <a:ext cx="3954600" cy="1316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200"/>
              <a:buFont typeface="Inter"/>
              <a:buNone/>
              <a:defRPr b="1"/>
            </a:lvl2pPr>
            <a:lvl3pPr lvl="2">
              <a:lnSpc>
                <a:spcPct val="80000"/>
              </a:lnSpc>
              <a:spcBef>
                <a:spcPts val="0"/>
              </a:spcBef>
              <a:spcAft>
                <a:spcPts val="0"/>
              </a:spcAft>
              <a:buSzPts val="4200"/>
              <a:buFont typeface="Inter"/>
              <a:buNone/>
              <a:defRPr b="1"/>
            </a:lvl3pPr>
            <a:lvl4pPr lvl="3">
              <a:lnSpc>
                <a:spcPct val="80000"/>
              </a:lnSpc>
              <a:spcBef>
                <a:spcPts val="0"/>
              </a:spcBef>
              <a:spcAft>
                <a:spcPts val="0"/>
              </a:spcAft>
              <a:buSzPts val="4200"/>
              <a:buFont typeface="Inter"/>
              <a:buNone/>
              <a:defRPr b="1"/>
            </a:lvl4pPr>
            <a:lvl5pPr lvl="4">
              <a:lnSpc>
                <a:spcPct val="80000"/>
              </a:lnSpc>
              <a:spcBef>
                <a:spcPts val="0"/>
              </a:spcBef>
              <a:spcAft>
                <a:spcPts val="0"/>
              </a:spcAft>
              <a:buSzPts val="4200"/>
              <a:buFont typeface="Inter"/>
              <a:buNone/>
              <a:defRPr b="1"/>
            </a:lvl5pPr>
            <a:lvl6pPr lvl="5">
              <a:lnSpc>
                <a:spcPct val="80000"/>
              </a:lnSpc>
              <a:spcBef>
                <a:spcPts val="0"/>
              </a:spcBef>
              <a:spcAft>
                <a:spcPts val="0"/>
              </a:spcAft>
              <a:buSzPts val="4200"/>
              <a:buFont typeface="Inter"/>
              <a:buNone/>
              <a:defRPr b="1"/>
            </a:lvl6pPr>
            <a:lvl7pPr lvl="6">
              <a:lnSpc>
                <a:spcPct val="80000"/>
              </a:lnSpc>
              <a:spcBef>
                <a:spcPts val="0"/>
              </a:spcBef>
              <a:spcAft>
                <a:spcPts val="0"/>
              </a:spcAft>
              <a:buSzPts val="4200"/>
              <a:buFont typeface="Inter"/>
              <a:buNone/>
              <a:defRPr b="1"/>
            </a:lvl7pPr>
            <a:lvl8pPr lvl="7">
              <a:lnSpc>
                <a:spcPct val="80000"/>
              </a:lnSpc>
              <a:spcBef>
                <a:spcPts val="0"/>
              </a:spcBef>
              <a:spcAft>
                <a:spcPts val="0"/>
              </a:spcAft>
              <a:buSzPts val="4200"/>
              <a:buFont typeface="Inter"/>
              <a:buNone/>
              <a:defRPr b="1"/>
            </a:lvl8pPr>
            <a:lvl9pPr lvl="8">
              <a:lnSpc>
                <a:spcPct val="80000"/>
              </a:lnSpc>
              <a:spcBef>
                <a:spcPts val="0"/>
              </a:spcBef>
              <a:spcAft>
                <a:spcPts val="0"/>
              </a:spcAft>
              <a:buSzPts val="4200"/>
              <a:buFont typeface="Inter"/>
              <a:buNone/>
              <a:defRPr b="1"/>
            </a:lvl9pPr>
          </a:lstStyle>
          <a:p/>
        </p:txBody>
      </p:sp>
      <p:sp>
        <p:nvSpPr>
          <p:cNvPr id="211" name="Google Shape;211;p28"/>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212" name="Google Shape;212;p2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213" name="Google Shape;213;p28"/>
          <p:cNvSpPr txBox="1"/>
          <p:nvPr>
            <p:ph idx="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214" name="Google Shape;214;p2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s">
  <p:cSld name="CUSTOM_1">
    <p:bg>
      <p:bgPr>
        <a:solidFill>
          <a:schemeClr val="dk2"/>
        </a:solidFill>
      </p:bgPr>
    </p:bg>
    <p:spTree>
      <p:nvGrpSpPr>
        <p:cNvPr id="215" name="Shape 215"/>
        <p:cNvGrpSpPr/>
        <p:nvPr/>
      </p:nvGrpSpPr>
      <p:grpSpPr>
        <a:xfrm>
          <a:off x="0" y="0"/>
          <a:ext cx="0" cy="0"/>
          <a:chOff x="0" y="0"/>
          <a:chExt cx="0" cy="0"/>
        </a:xfrm>
      </p:grpSpPr>
      <p:sp>
        <p:nvSpPr>
          <p:cNvPr id="216" name="Google Shape;216;p29"/>
          <p:cNvSpPr/>
          <p:nvPr>
            <p:ph idx="2" type="pic"/>
          </p:nvPr>
        </p:nvSpPr>
        <p:spPr>
          <a:xfrm>
            <a:off x="211850" y="203250"/>
            <a:ext cx="4292400" cy="4737000"/>
          </a:xfrm>
          <a:prstGeom prst="roundRect">
            <a:avLst>
              <a:gd fmla="val 3358" name="adj"/>
            </a:avLst>
          </a:prstGeom>
          <a:noFill/>
          <a:ln>
            <a:noFill/>
          </a:ln>
        </p:spPr>
      </p:sp>
      <p:sp>
        <p:nvSpPr>
          <p:cNvPr id="217" name="Google Shape;217;p29"/>
          <p:cNvSpPr/>
          <p:nvPr>
            <p:ph idx="3" type="pic"/>
          </p:nvPr>
        </p:nvSpPr>
        <p:spPr>
          <a:xfrm>
            <a:off x="4639750" y="203250"/>
            <a:ext cx="4292400" cy="4737000"/>
          </a:xfrm>
          <a:prstGeom prst="roundRect">
            <a:avLst>
              <a:gd fmla="val 3358" name="adj"/>
            </a:avLst>
          </a:prstGeom>
          <a:no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Competition">
  <p:cSld name="CUSTOM_2">
    <p:bg>
      <p:bgPr>
        <a:solidFill>
          <a:schemeClr val="lt1"/>
        </a:solidFill>
      </p:bgPr>
    </p:bg>
    <p:spTree>
      <p:nvGrpSpPr>
        <p:cNvPr id="218" name="Shape 218"/>
        <p:cNvGrpSpPr/>
        <p:nvPr/>
      </p:nvGrpSpPr>
      <p:grpSpPr>
        <a:xfrm>
          <a:off x="0" y="0"/>
          <a:ext cx="0" cy="0"/>
          <a:chOff x="0" y="0"/>
          <a:chExt cx="0" cy="0"/>
        </a:xfrm>
      </p:grpSpPr>
      <p:sp>
        <p:nvSpPr>
          <p:cNvPr id="219" name="Google Shape;219;p30"/>
          <p:cNvSpPr/>
          <p:nvPr>
            <p:ph idx="2" type="pic"/>
          </p:nvPr>
        </p:nvSpPr>
        <p:spPr>
          <a:xfrm>
            <a:off x="4014725" y="557375"/>
            <a:ext cx="1374300" cy="1471500"/>
          </a:xfrm>
          <a:prstGeom prst="roundRect">
            <a:avLst>
              <a:gd fmla="val 7582" name="adj"/>
            </a:avLst>
          </a:prstGeom>
          <a:noFill/>
          <a:ln>
            <a:noFill/>
          </a:ln>
        </p:spPr>
      </p:sp>
      <p:sp>
        <p:nvSpPr>
          <p:cNvPr id="220" name="Google Shape;220;p30"/>
          <p:cNvSpPr/>
          <p:nvPr>
            <p:ph idx="3" type="pic"/>
          </p:nvPr>
        </p:nvSpPr>
        <p:spPr>
          <a:xfrm>
            <a:off x="5688575" y="557375"/>
            <a:ext cx="1374300" cy="1471500"/>
          </a:xfrm>
          <a:prstGeom prst="roundRect">
            <a:avLst>
              <a:gd fmla="val 7582" name="adj"/>
            </a:avLst>
          </a:prstGeom>
          <a:noFill/>
          <a:ln>
            <a:noFill/>
          </a:ln>
        </p:spPr>
      </p:sp>
      <p:sp>
        <p:nvSpPr>
          <p:cNvPr id="221" name="Google Shape;221;p30"/>
          <p:cNvSpPr/>
          <p:nvPr>
            <p:ph idx="4" type="pic"/>
          </p:nvPr>
        </p:nvSpPr>
        <p:spPr>
          <a:xfrm>
            <a:off x="7362425" y="557375"/>
            <a:ext cx="1374300" cy="1471500"/>
          </a:xfrm>
          <a:prstGeom prst="roundRect">
            <a:avLst>
              <a:gd fmla="val 7582" name="adj"/>
            </a:avLst>
          </a:prstGeom>
          <a:noFill/>
          <a:ln>
            <a:noFill/>
          </a:ln>
        </p:spPr>
      </p:sp>
      <p:sp>
        <p:nvSpPr>
          <p:cNvPr id="222" name="Google Shape;222;p30"/>
          <p:cNvSpPr/>
          <p:nvPr>
            <p:ph idx="5" type="pic"/>
          </p:nvPr>
        </p:nvSpPr>
        <p:spPr>
          <a:xfrm>
            <a:off x="4014725" y="2644475"/>
            <a:ext cx="1374300" cy="1471500"/>
          </a:xfrm>
          <a:prstGeom prst="roundRect">
            <a:avLst>
              <a:gd fmla="val 7582" name="adj"/>
            </a:avLst>
          </a:prstGeom>
          <a:noFill/>
          <a:ln>
            <a:noFill/>
          </a:ln>
        </p:spPr>
      </p:sp>
      <p:sp>
        <p:nvSpPr>
          <p:cNvPr id="223" name="Google Shape;223;p30"/>
          <p:cNvSpPr/>
          <p:nvPr>
            <p:ph idx="6" type="pic"/>
          </p:nvPr>
        </p:nvSpPr>
        <p:spPr>
          <a:xfrm>
            <a:off x="5688575" y="2644475"/>
            <a:ext cx="1374300" cy="1471500"/>
          </a:xfrm>
          <a:prstGeom prst="roundRect">
            <a:avLst>
              <a:gd fmla="val 7582" name="adj"/>
            </a:avLst>
          </a:prstGeom>
          <a:noFill/>
          <a:ln>
            <a:noFill/>
          </a:ln>
        </p:spPr>
      </p:sp>
      <p:sp>
        <p:nvSpPr>
          <p:cNvPr id="224" name="Google Shape;224;p30"/>
          <p:cNvSpPr/>
          <p:nvPr>
            <p:ph idx="7" type="pic"/>
          </p:nvPr>
        </p:nvSpPr>
        <p:spPr>
          <a:xfrm>
            <a:off x="7362425" y="2644475"/>
            <a:ext cx="1374300" cy="1471500"/>
          </a:xfrm>
          <a:prstGeom prst="roundRect">
            <a:avLst>
              <a:gd fmla="val 7582" name="adj"/>
            </a:avLst>
          </a:prstGeom>
          <a:noFill/>
          <a:ln>
            <a:noFill/>
          </a:ln>
        </p:spPr>
      </p:sp>
      <p:cxnSp>
        <p:nvCxnSpPr>
          <p:cNvPr id="225" name="Google Shape;225;p30"/>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226" name="Google Shape;226;p30"/>
          <p:cNvSpPr txBox="1"/>
          <p:nvPr>
            <p:ph type="title"/>
          </p:nvPr>
        </p:nvSpPr>
        <p:spPr>
          <a:xfrm>
            <a:off x="452575" y="596800"/>
            <a:ext cx="32625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227" name="Google Shape;227;p30"/>
          <p:cNvSpPr txBox="1"/>
          <p:nvPr>
            <p:ph idx="1" type="subTitle"/>
          </p:nvPr>
        </p:nvSpPr>
        <p:spPr>
          <a:xfrm>
            <a:off x="452575" y="1956400"/>
            <a:ext cx="2616000" cy="627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228" name="Google Shape;228;p30"/>
          <p:cNvSpPr txBox="1"/>
          <p:nvPr>
            <p:ph idx="8" type="body"/>
          </p:nvPr>
        </p:nvSpPr>
        <p:spPr>
          <a:xfrm>
            <a:off x="467825" y="2583700"/>
            <a:ext cx="32472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229" name="Google Shape;229;p30"/>
          <p:cNvSpPr txBox="1"/>
          <p:nvPr>
            <p:ph idx="9" type="subTitle"/>
          </p:nvPr>
        </p:nvSpPr>
        <p:spPr>
          <a:xfrm>
            <a:off x="40147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230" name="Google Shape;230;p30"/>
          <p:cNvSpPr txBox="1"/>
          <p:nvPr>
            <p:ph idx="13" type="subTitle"/>
          </p:nvPr>
        </p:nvSpPr>
        <p:spPr>
          <a:xfrm>
            <a:off x="568857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231" name="Google Shape;231;p30"/>
          <p:cNvSpPr txBox="1"/>
          <p:nvPr>
            <p:ph idx="14" type="subTitle"/>
          </p:nvPr>
        </p:nvSpPr>
        <p:spPr>
          <a:xfrm>
            <a:off x="73624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232" name="Google Shape;232;p30"/>
          <p:cNvSpPr txBox="1"/>
          <p:nvPr>
            <p:ph idx="15" type="subTitle"/>
          </p:nvPr>
        </p:nvSpPr>
        <p:spPr>
          <a:xfrm>
            <a:off x="40147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233" name="Google Shape;233;p30"/>
          <p:cNvSpPr txBox="1"/>
          <p:nvPr>
            <p:ph idx="16" type="subTitle"/>
          </p:nvPr>
        </p:nvSpPr>
        <p:spPr>
          <a:xfrm>
            <a:off x="568857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234" name="Google Shape;234;p30"/>
          <p:cNvSpPr txBox="1"/>
          <p:nvPr>
            <p:ph idx="17" type="subTitle"/>
          </p:nvPr>
        </p:nvSpPr>
        <p:spPr>
          <a:xfrm>
            <a:off x="73624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235" name="Google Shape;235;p30"/>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236" name="Google Shape;236;p30"/>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237" name="Google Shape;237;p30"/>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1_1">
    <p:bg>
      <p:bgPr>
        <a:solidFill>
          <a:schemeClr val="dk2"/>
        </a:solidFill>
      </p:bgPr>
    </p:bg>
    <p:spTree>
      <p:nvGrpSpPr>
        <p:cNvPr id="238" name="Shape 238"/>
        <p:cNvGrpSpPr/>
        <p:nvPr/>
      </p:nvGrpSpPr>
      <p:grpSpPr>
        <a:xfrm>
          <a:off x="0" y="0"/>
          <a:ext cx="0" cy="0"/>
          <a:chOff x="0" y="0"/>
          <a:chExt cx="0" cy="0"/>
        </a:xfrm>
      </p:grpSpPr>
      <p:sp>
        <p:nvSpPr>
          <p:cNvPr id="239" name="Google Shape;239;p31"/>
          <p:cNvSpPr/>
          <p:nvPr>
            <p:ph idx="2" type="pic"/>
          </p:nvPr>
        </p:nvSpPr>
        <p:spPr>
          <a:xfrm>
            <a:off x="228625" y="592625"/>
            <a:ext cx="2205000" cy="1215600"/>
          </a:xfrm>
          <a:prstGeom prst="roundRect">
            <a:avLst>
              <a:gd fmla="val 3655" name="adj"/>
            </a:avLst>
          </a:prstGeom>
          <a:noFill/>
          <a:ln>
            <a:noFill/>
          </a:ln>
        </p:spPr>
      </p:sp>
      <p:sp>
        <p:nvSpPr>
          <p:cNvPr id="240" name="Google Shape;240;p31"/>
          <p:cNvSpPr/>
          <p:nvPr>
            <p:ph idx="3" type="pic"/>
          </p:nvPr>
        </p:nvSpPr>
        <p:spPr>
          <a:xfrm>
            <a:off x="3931925" y="592625"/>
            <a:ext cx="2205000" cy="1215600"/>
          </a:xfrm>
          <a:prstGeom prst="roundRect">
            <a:avLst>
              <a:gd fmla="val 3655" name="adj"/>
            </a:avLst>
          </a:prstGeom>
          <a:noFill/>
          <a:ln>
            <a:noFill/>
          </a:ln>
        </p:spPr>
      </p:sp>
      <p:sp>
        <p:nvSpPr>
          <p:cNvPr id="241" name="Google Shape;241;p31"/>
          <p:cNvSpPr/>
          <p:nvPr>
            <p:ph idx="4" type="pic"/>
          </p:nvPr>
        </p:nvSpPr>
        <p:spPr>
          <a:xfrm>
            <a:off x="7635600" y="592625"/>
            <a:ext cx="1135200" cy="1215600"/>
          </a:xfrm>
          <a:prstGeom prst="roundRect">
            <a:avLst>
              <a:gd fmla="val 3655" name="adj"/>
            </a:avLst>
          </a:prstGeom>
          <a:noFill/>
          <a:ln>
            <a:noFill/>
          </a:ln>
        </p:spPr>
      </p:sp>
      <p:sp>
        <p:nvSpPr>
          <p:cNvPr id="242" name="Google Shape;242;p31"/>
          <p:cNvSpPr/>
          <p:nvPr>
            <p:ph idx="5" type="pic"/>
          </p:nvPr>
        </p:nvSpPr>
        <p:spPr>
          <a:xfrm>
            <a:off x="2575300" y="593225"/>
            <a:ext cx="1215000" cy="1215000"/>
          </a:xfrm>
          <a:prstGeom prst="ellipse">
            <a:avLst/>
          </a:prstGeom>
          <a:noFill/>
          <a:ln>
            <a:noFill/>
          </a:ln>
        </p:spPr>
      </p:sp>
      <p:sp>
        <p:nvSpPr>
          <p:cNvPr id="243" name="Google Shape;243;p31"/>
          <p:cNvSpPr/>
          <p:nvPr>
            <p:ph idx="6" type="pic"/>
          </p:nvPr>
        </p:nvSpPr>
        <p:spPr>
          <a:xfrm>
            <a:off x="6278800" y="593225"/>
            <a:ext cx="1215000" cy="1215000"/>
          </a:xfrm>
          <a:prstGeom prst="ellipse">
            <a:avLst/>
          </a:prstGeom>
          <a:noFill/>
          <a:ln>
            <a:noFill/>
          </a:ln>
        </p:spPr>
      </p:sp>
      <p:sp>
        <p:nvSpPr>
          <p:cNvPr id="244" name="Google Shape;244;p31"/>
          <p:cNvSpPr/>
          <p:nvPr>
            <p:ph idx="7" type="pic"/>
          </p:nvPr>
        </p:nvSpPr>
        <p:spPr>
          <a:xfrm>
            <a:off x="228613" y="1964250"/>
            <a:ext cx="1215000" cy="1215000"/>
          </a:xfrm>
          <a:prstGeom prst="ellipse">
            <a:avLst/>
          </a:prstGeom>
          <a:noFill/>
          <a:ln>
            <a:noFill/>
          </a:ln>
        </p:spPr>
      </p:sp>
      <p:sp>
        <p:nvSpPr>
          <p:cNvPr id="245" name="Google Shape;245;p31"/>
          <p:cNvSpPr/>
          <p:nvPr>
            <p:ph idx="8" type="pic"/>
          </p:nvPr>
        </p:nvSpPr>
        <p:spPr>
          <a:xfrm>
            <a:off x="1545425" y="1963950"/>
            <a:ext cx="2205000" cy="1215600"/>
          </a:xfrm>
          <a:prstGeom prst="roundRect">
            <a:avLst>
              <a:gd fmla="val 3655" name="adj"/>
            </a:avLst>
          </a:prstGeom>
          <a:noFill/>
          <a:ln>
            <a:noFill/>
          </a:ln>
        </p:spPr>
      </p:sp>
      <p:sp>
        <p:nvSpPr>
          <p:cNvPr id="246" name="Google Shape;246;p31"/>
          <p:cNvSpPr/>
          <p:nvPr>
            <p:ph idx="9" type="pic"/>
          </p:nvPr>
        </p:nvSpPr>
        <p:spPr>
          <a:xfrm>
            <a:off x="3932063" y="1963950"/>
            <a:ext cx="1135200" cy="1215600"/>
          </a:xfrm>
          <a:prstGeom prst="roundRect">
            <a:avLst>
              <a:gd fmla="val 3655" name="adj"/>
            </a:avLst>
          </a:prstGeom>
          <a:noFill/>
          <a:ln>
            <a:noFill/>
          </a:ln>
        </p:spPr>
      </p:sp>
      <p:sp>
        <p:nvSpPr>
          <p:cNvPr id="247" name="Google Shape;247;p31"/>
          <p:cNvSpPr/>
          <p:nvPr>
            <p:ph idx="13" type="pic"/>
          </p:nvPr>
        </p:nvSpPr>
        <p:spPr>
          <a:xfrm>
            <a:off x="5248888" y="1963950"/>
            <a:ext cx="2205000" cy="1215600"/>
          </a:xfrm>
          <a:prstGeom prst="roundRect">
            <a:avLst>
              <a:gd fmla="val 3655" name="adj"/>
            </a:avLst>
          </a:prstGeom>
          <a:noFill/>
          <a:ln>
            <a:noFill/>
          </a:ln>
        </p:spPr>
      </p:sp>
      <p:sp>
        <p:nvSpPr>
          <p:cNvPr id="248" name="Google Shape;248;p31"/>
          <p:cNvSpPr/>
          <p:nvPr>
            <p:ph idx="14" type="pic"/>
          </p:nvPr>
        </p:nvSpPr>
        <p:spPr>
          <a:xfrm>
            <a:off x="7555713" y="1964250"/>
            <a:ext cx="1215000" cy="1215000"/>
          </a:xfrm>
          <a:prstGeom prst="ellipse">
            <a:avLst/>
          </a:prstGeom>
          <a:noFill/>
          <a:ln>
            <a:noFill/>
          </a:ln>
        </p:spPr>
      </p:sp>
      <p:sp>
        <p:nvSpPr>
          <p:cNvPr id="249" name="Google Shape;249;p31"/>
          <p:cNvSpPr/>
          <p:nvPr>
            <p:ph idx="15" type="pic"/>
          </p:nvPr>
        </p:nvSpPr>
        <p:spPr>
          <a:xfrm>
            <a:off x="228625" y="3335275"/>
            <a:ext cx="2205000" cy="1215600"/>
          </a:xfrm>
          <a:prstGeom prst="roundRect">
            <a:avLst>
              <a:gd fmla="val 3655" name="adj"/>
            </a:avLst>
          </a:prstGeom>
          <a:noFill/>
          <a:ln>
            <a:noFill/>
          </a:ln>
        </p:spPr>
      </p:sp>
      <p:sp>
        <p:nvSpPr>
          <p:cNvPr id="250" name="Google Shape;250;p31"/>
          <p:cNvSpPr/>
          <p:nvPr>
            <p:ph idx="16" type="pic"/>
          </p:nvPr>
        </p:nvSpPr>
        <p:spPr>
          <a:xfrm>
            <a:off x="3931925" y="3335275"/>
            <a:ext cx="2205000" cy="1215600"/>
          </a:xfrm>
          <a:prstGeom prst="roundRect">
            <a:avLst>
              <a:gd fmla="val 3655" name="adj"/>
            </a:avLst>
          </a:prstGeom>
          <a:noFill/>
          <a:ln>
            <a:noFill/>
          </a:ln>
        </p:spPr>
      </p:sp>
      <p:sp>
        <p:nvSpPr>
          <p:cNvPr id="251" name="Google Shape;251;p31"/>
          <p:cNvSpPr/>
          <p:nvPr>
            <p:ph idx="17" type="pic"/>
          </p:nvPr>
        </p:nvSpPr>
        <p:spPr>
          <a:xfrm>
            <a:off x="7635600" y="3335275"/>
            <a:ext cx="1135200" cy="1215600"/>
          </a:xfrm>
          <a:prstGeom prst="roundRect">
            <a:avLst>
              <a:gd fmla="val 3655" name="adj"/>
            </a:avLst>
          </a:prstGeom>
          <a:noFill/>
          <a:ln>
            <a:noFill/>
          </a:ln>
        </p:spPr>
      </p:sp>
      <p:sp>
        <p:nvSpPr>
          <p:cNvPr id="252" name="Google Shape;252;p31"/>
          <p:cNvSpPr/>
          <p:nvPr>
            <p:ph idx="18" type="pic"/>
          </p:nvPr>
        </p:nvSpPr>
        <p:spPr>
          <a:xfrm>
            <a:off x="2575300" y="3335875"/>
            <a:ext cx="1215000" cy="1215000"/>
          </a:xfrm>
          <a:prstGeom prst="ellipse">
            <a:avLst/>
          </a:prstGeom>
          <a:noFill/>
          <a:ln>
            <a:noFill/>
          </a:ln>
        </p:spPr>
      </p:sp>
      <p:sp>
        <p:nvSpPr>
          <p:cNvPr id="253" name="Google Shape;253;p31"/>
          <p:cNvSpPr/>
          <p:nvPr>
            <p:ph idx="19" type="pic"/>
          </p:nvPr>
        </p:nvSpPr>
        <p:spPr>
          <a:xfrm>
            <a:off x="6278800" y="3335875"/>
            <a:ext cx="1215000" cy="1215000"/>
          </a:xfrm>
          <a:prstGeom prst="ellipse">
            <a:avLst/>
          </a:prstGeom>
          <a:noFill/>
          <a:ln>
            <a:noFill/>
          </a:ln>
        </p:spPr>
      </p:sp>
      <p:sp>
        <p:nvSpPr>
          <p:cNvPr id="254" name="Google Shape;254;p31"/>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255" name="Google Shape;255;p31"/>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256" name="Google Shape;256;p31"/>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57" name="Google Shape;257;p31"/>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58" name="Shape 258"/>
        <p:cNvGrpSpPr/>
        <p:nvPr/>
      </p:nvGrpSpPr>
      <p:grpSpPr>
        <a:xfrm>
          <a:off x="0" y="0"/>
          <a:ext cx="0" cy="0"/>
          <a:chOff x="0" y="0"/>
          <a:chExt cx="0" cy="0"/>
        </a:xfrm>
      </p:grpSpPr>
      <p:sp>
        <p:nvSpPr>
          <p:cNvPr id="259" name="Google Shape;259;p3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60" name="Google Shape;260;p3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261" name="Google Shape;261;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62" name="Shape 262"/>
        <p:cNvGrpSpPr/>
        <p:nvPr/>
      </p:nvGrpSpPr>
      <p:grpSpPr>
        <a:xfrm>
          <a:off x="0" y="0"/>
          <a:ext cx="0" cy="0"/>
          <a:chOff x="0" y="0"/>
          <a:chExt cx="0" cy="0"/>
        </a:xfrm>
      </p:grpSpPr>
      <p:sp>
        <p:nvSpPr>
          <p:cNvPr id="263" name="Google Shape;263;p3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64" name="Google Shape;264;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65" name="Shape 265"/>
        <p:cNvGrpSpPr/>
        <p:nvPr/>
      </p:nvGrpSpPr>
      <p:grpSpPr>
        <a:xfrm>
          <a:off x="0" y="0"/>
          <a:ext cx="0" cy="0"/>
          <a:chOff x="0" y="0"/>
          <a:chExt cx="0" cy="0"/>
        </a:xfrm>
      </p:grpSpPr>
      <p:sp>
        <p:nvSpPr>
          <p:cNvPr id="266" name="Google Shape;266;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67" name="Google Shape;267;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68" name="Google Shape;268;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69" name="Shape 269"/>
        <p:cNvGrpSpPr/>
        <p:nvPr/>
      </p:nvGrpSpPr>
      <p:grpSpPr>
        <a:xfrm>
          <a:off x="0" y="0"/>
          <a:ext cx="0" cy="0"/>
          <a:chOff x="0" y="0"/>
          <a:chExt cx="0" cy="0"/>
        </a:xfrm>
      </p:grpSpPr>
      <p:sp>
        <p:nvSpPr>
          <p:cNvPr id="270" name="Google Shape;270;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1" name="Google Shape;271;p3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2" name="Google Shape;272;p3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3" name="Google Shape;273;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74" name="Shape 274"/>
        <p:cNvGrpSpPr/>
        <p:nvPr/>
      </p:nvGrpSpPr>
      <p:grpSpPr>
        <a:xfrm>
          <a:off x="0" y="0"/>
          <a:ext cx="0" cy="0"/>
          <a:chOff x="0" y="0"/>
          <a:chExt cx="0" cy="0"/>
        </a:xfrm>
      </p:grpSpPr>
      <p:sp>
        <p:nvSpPr>
          <p:cNvPr id="275" name="Google Shape;275;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6" name="Google Shape;276;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77" name="Shape 277"/>
        <p:cNvGrpSpPr/>
        <p:nvPr/>
      </p:nvGrpSpPr>
      <p:grpSpPr>
        <a:xfrm>
          <a:off x="0" y="0"/>
          <a:ext cx="0" cy="0"/>
          <a:chOff x="0" y="0"/>
          <a:chExt cx="0" cy="0"/>
        </a:xfrm>
      </p:grpSpPr>
      <p:sp>
        <p:nvSpPr>
          <p:cNvPr id="278" name="Google Shape;278;p3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79" name="Google Shape;279;p3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0" name="Google Shape;280;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81" name="Shape 281"/>
        <p:cNvGrpSpPr/>
        <p:nvPr/>
      </p:nvGrpSpPr>
      <p:grpSpPr>
        <a:xfrm>
          <a:off x="0" y="0"/>
          <a:ext cx="0" cy="0"/>
          <a:chOff x="0" y="0"/>
          <a:chExt cx="0" cy="0"/>
        </a:xfrm>
      </p:grpSpPr>
      <p:sp>
        <p:nvSpPr>
          <p:cNvPr id="282" name="Google Shape;282;p3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83" name="Google Shape;283;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1">
    <p:spTree>
      <p:nvGrpSpPr>
        <p:cNvPr id="284" name="Shape 284"/>
        <p:cNvGrpSpPr/>
        <p:nvPr/>
      </p:nvGrpSpPr>
      <p:grpSpPr>
        <a:xfrm>
          <a:off x="0" y="0"/>
          <a:ext cx="0" cy="0"/>
          <a:chOff x="0" y="0"/>
          <a:chExt cx="0" cy="0"/>
        </a:xfrm>
      </p:grpSpPr>
      <p:sp>
        <p:nvSpPr>
          <p:cNvPr id="285" name="Google Shape;285;p3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287" name="Google Shape;287;p3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88" name="Google Shape;288;p3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9" name="Google Shape;289;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290" name="Shape 290"/>
        <p:cNvGrpSpPr/>
        <p:nvPr/>
      </p:nvGrpSpPr>
      <p:grpSpPr>
        <a:xfrm>
          <a:off x="0" y="0"/>
          <a:ext cx="0" cy="0"/>
          <a:chOff x="0" y="0"/>
          <a:chExt cx="0" cy="0"/>
        </a:xfrm>
      </p:grpSpPr>
      <p:sp>
        <p:nvSpPr>
          <p:cNvPr id="291" name="Google Shape;291;p4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
        <p:nvSpPr>
          <p:cNvPr id="292" name="Google Shape;292;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293" name="Shape 293"/>
        <p:cNvGrpSpPr/>
        <p:nvPr/>
      </p:nvGrpSpPr>
      <p:grpSpPr>
        <a:xfrm>
          <a:off x="0" y="0"/>
          <a:ext cx="0" cy="0"/>
          <a:chOff x="0" y="0"/>
          <a:chExt cx="0" cy="0"/>
        </a:xfrm>
      </p:grpSpPr>
      <p:sp>
        <p:nvSpPr>
          <p:cNvPr id="294" name="Google Shape;294;p4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95" name="Google Shape;295;p4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296" name="Google Shape;296;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
  <p:cSld name="BLANK_1">
    <p:spTree>
      <p:nvGrpSpPr>
        <p:cNvPr id="297" name="Shape 297"/>
        <p:cNvGrpSpPr/>
        <p:nvPr/>
      </p:nvGrpSpPr>
      <p:grpSpPr>
        <a:xfrm>
          <a:off x="0" y="0"/>
          <a:ext cx="0" cy="0"/>
          <a:chOff x="0" y="0"/>
          <a:chExt cx="0" cy="0"/>
        </a:xfrm>
      </p:grpSpPr>
      <p:sp>
        <p:nvSpPr>
          <p:cNvPr id="298" name="Google Shape;298;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299" name="Shape 299"/>
        <p:cNvGrpSpPr/>
        <p:nvPr/>
      </p:nvGrpSpPr>
      <p:grpSpPr>
        <a:xfrm>
          <a:off x="0" y="0"/>
          <a:ext cx="0" cy="0"/>
          <a:chOff x="0" y="0"/>
          <a:chExt cx="0" cy="0"/>
        </a:xfrm>
      </p:grpSpPr>
      <p:sp>
        <p:nvSpPr>
          <p:cNvPr id="300" name="Google Shape;300;p43"/>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1" name="Google Shape;301;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2" name="Google Shape;302;p4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3" name="Google Shape;303;p4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4" name="Google Shape;304;p4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5" name="Google Shape;305;p4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6" name="Google Shape;306;p4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7" name="Google Shape;307;p4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308" name="Shape 308"/>
        <p:cNvGrpSpPr/>
        <p:nvPr/>
      </p:nvGrpSpPr>
      <p:grpSpPr>
        <a:xfrm>
          <a:off x="0" y="0"/>
          <a:ext cx="0" cy="0"/>
          <a:chOff x="0" y="0"/>
          <a:chExt cx="0" cy="0"/>
        </a:xfrm>
      </p:grpSpPr>
      <p:sp>
        <p:nvSpPr>
          <p:cNvPr id="309" name="Google Shape;309;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10" name="Google Shape;310;p44"/>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1" name="Google Shape;311;p44"/>
          <p:cNvSpPr/>
          <p:nvPr>
            <p:ph idx="2" type="pic"/>
          </p:nvPr>
        </p:nvSpPr>
        <p:spPr>
          <a:xfrm>
            <a:off x="4992024" y="1152775"/>
            <a:ext cx="3840300" cy="3416400"/>
          </a:xfrm>
          <a:prstGeom prst="rect">
            <a:avLst/>
          </a:prstGeom>
          <a:noFill/>
          <a:ln>
            <a:noFill/>
          </a:ln>
        </p:spPr>
      </p:sp>
      <p:sp>
        <p:nvSpPr>
          <p:cNvPr id="312" name="Google Shape;312;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2">
    <p:spTree>
      <p:nvGrpSpPr>
        <p:cNvPr id="313" name="Shape 313"/>
        <p:cNvGrpSpPr/>
        <p:nvPr/>
      </p:nvGrpSpPr>
      <p:grpSpPr>
        <a:xfrm>
          <a:off x="0" y="0"/>
          <a:ext cx="0" cy="0"/>
          <a:chOff x="0" y="0"/>
          <a:chExt cx="0" cy="0"/>
        </a:xfrm>
      </p:grpSpPr>
      <p:sp>
        <p:nvSpPr>
          <p:cNvPr id="314" name="Google Shape;314;p4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5" name="Google Shape;315;p45"/>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16" name="Google Shape;316;p45"/>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7" name="Google Shape;317;p45"/>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8" name="Google Shape;318;p4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19" name="Google Shape;319;p4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320" name="Shape 320"/>
        <p:cNvGrpSpPr/>
        <p:nvPr/>
      </p:nvGrpSpPr>
      <p:grpSpPr>
        <a:xfrm>
          <a:off x="0" y="0"/>
          <a:ext cx="0" cy="0"/>
          <a:chOff x="0" y="0"/>
          <a:chExt cx="0" cy="0"/>
        </a:xfrm>
      </p:grpSpPr>
      <p:sp>
        <p:nvSpPr>
          <p:cNvPr id="321" name="Google Shape;321;p4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2" name="Google Shape;322;p46"/>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23" name="Google Shape;323;p46"/>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24" name="Google Shape;324;p46"/>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25" name="Google Shape;325;p46"/>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26" name="Google Shape;326;p4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27" name="Google Shape;327;p4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28" name="Google Shape;328;p4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329" name="Shape 329"/>
        <p:cNvGrpSpPr/>
        <p:nvPr/>
      </p:nvGrpSpPr>
      <p:grpSpPr>
        <a:xfrm>
          <a:off x="0" y="0"/>
          <a:ext cx="0" cy="0"/>
          <a:chOff x="0" y="0"/>
          <a:chExt cx="0" cy="0"/>
        </a:xfrm>
      </p:grpSpPr>
      <p:sp>
        <p:nvSpPr>
          <p:cNvPr id="330" name="Google Shape;330;p4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31" name="Google Shape;331;p47"/>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2" name="Google Shape;332;p47"/>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3" name="Google Shape;333;p47"/>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4" name="Google Shape;334;p47"/>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5" name="Google Shape;335;p47"/>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36" name="Google Shape;336;p4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37" name="Google Shape;337;p4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38" name="Google Shape;338;p4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39" name="Google Shape;339;p4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340" name="Shape 340"/>
        <p:cNvGrpSpPr/>
        <p:nvPr/>
      </p:nvGrpSpPr>
      <p:grpSpPr>
        <a:xfrm>
          <a:off x="0" y="0"/>
          <a:ext cx="0" cy="0"/>
          <a:chOff x="0" y="0"/>
          <a:chExt cx="0" cy="0"/>
        </a:xfrm>
      </p:grpSpPr>
      <p:sp>
        <p:nvSpPr>
          <p:cNvPr id="341" name="Google Shape;341;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42" name="Google Shape;342;p4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43" name="Google Shape;343;p4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344" name="Shape 344"/>
        <p:cNvGrpSpPr/>
        <p:nvPr/>
      </p:nvGrpSpPr>
      <p:grpSpPr>
        <a:xfrm>
          <a:off x="0" y="0"/>
          <a:ext cx="0" cy="0"/>
          <a:chOff x="0" y="0"/>
          <a:chExt cx="0" cy="0"/>
        </a:xfrm>
      </p:grpSpPr>
      <p:sp>
        <p:nvSpPr>
          <p:cNvPr id="345" name="Google Shape;345;p49"/>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46" name="Google Shape;346;p49"/>
          <p:cNvSpPr/>
          <p:nvPr>
            <p:ph idx="2" type="pic"/>
          </p:nvPr>
        </p:nvSpPr>
        <p:spPr>
          <a:xfrm>
            <a:off x="4804825" y="1133300"/>
            <a:ext cx="4027500" cy="2392800"/>
          </a:xfrm>
          <a:prstGeom prst="rect">
            <a:avLst/>
          </a:prstGeom>
          <a:noFill/>
          <a:ln>
            <a:noFill/>
          </a:ln>
        </p:spPr>
      </p:sp>
      <p:sp>
        <p:nvSpPr>
          <p:cNvPr id="347" name="Google Shape;347;p49"/>
          <p:cNvSpPr/>
          <p:nvPr>
            <p:ph idx="3" type="pic"/>
          </p:nvPr>
        </p:nvSpPr>
        <p:spPr>
          <a:xfrm>
            <a:off x="311725" y="1133300"/>
            <a:ext cx="4027500" cy="2392800"/>
          </a:xfrm>
          <a:prstGeom prst="rect">
            <a:avLst/>
          </a:prstGeom>
          <a:noFill/>
          <a:ln>
            <a:noFill/>
          </a:ln>
        </p:spPr>
      </p:sp>
      <p:sp>
        <p:nvSpPr>
          <p:cNvPr id="348" name="Google Shape;348;p49"/>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49" name="Google Shape;349;p4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50" name="Google Shape;350;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51" name="Google Shape;351;p4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52" name="Google Shape;352;p4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53" name="Shape 353"/>
        <p:cNvGrpSpPr/>
        <p:nvPr/>
      </p:nvGrpSpPr>
      <p:grpSpPr>
        <a:xfrm>
          <a:off x="0" y="0"/>
          <a:ext cx="0" cy="0"/>
          <a:chOff x="0" y="0"/>
          <a:chExt cx="0" cy="0"/>
        </a:xfrm>
      </p:grpSpPr>
      <p:sp>
        <p:nvSpPr>
          <p:cNvPr id="354" name="Google Shape;354;p50"/>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55" name="Google Shape;355;p50"/>
          <p:cNvSpPr/>
          <p:nvPr>
            <p:ph idx="2" type="pic"/>
          </p:nvPr>
        </p:nvSpPr>
        <p:spPr>
          <a:xfrm>
            <a:off x="6205225" y="1128325"/>
            <a:ext cx="2627100" cy="2273100"/>
          </a:xfrm>
          <a:prstGeom prst="rect">
            <a:avLst/>
          </a:prstGeom>
          <a:noFill/>
          <a:ln>
            <a:noFill/>
          </a:ln>
        </p:spPr>
      </p:sp>
      <p:sp>
        <p:nvSpPr>
          <p:cNvPr id="356" name="Google Shape;356;p50"/>
          <p:cNvSpPr/>
          <p:nvPr>
            <p:ph idx="3" type="pic"/>
          </p:nvPr>
        </p:nvSpPr>
        <p:spPr>
          <a:xfrm>
            <a:off x="311725" y="1128325"/>
            <a:ext cx="2627100" cy="2273100"/>
          </a:xfrm>
          <a:prstGeom prst="rect">
            <a:avLst/>
          </a:prstGeom>
          <a:noFill/>
          <a:ln>
            <a:noFill/>
          </a:ln>
        </p:spPr>
      </p:sp>
      <p:sp>
        <p:nvSpPr>
          <p:cNvPr id="357" name="Google Shape;357;p50"/>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58" name="Google Shape;358;p50"/>
          <p:cNvSpPr/>
          <p:nvPr>
            <p:ph idx="5" type="pic"/>
          </p:nvPr>
        </p:nvSpPr>
        <p:spPr>
          <a:xfrm>
            <a:off x="3255250" y="1128325"/>
            <a:ext cx="2627100" cy="2273100"/>
          </a:xfrm>
          <a:prstGeom prst="rect">
            <a:avLst/>
          </a:prstGeom>
          <a:noFill/>
          <a:ln>
            <a:noFill/>
          </a:ln>
        </p:spPr>
      </p:sp>
      <p:sp>
        <p:nvSpPr>
          <p:cNvPr id="359" name="Google Shape;359;p50"/>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60" name="Google Shape;360;p5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61" name="Google Shape;361;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62" name="Google Shape;362;p5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63" name="Google Shape;363;p5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64" name="Google Shape;364;p5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65" name="Shape 365"/>
        <p:cNvGrpSpPr/>
        <p:nvPr/>
      </p:nvGrpSpPr>
      <p:grpSpPr>
        <a:xfrm>
          <a:off x="0" y="0"/>
          <a:ext cx="0" cy="0"/>
          <a:chOff x="0" y="0"/>
          <a:chExt cx="0" cy="0"/>
        </a:xfrm>
      </p:grpSpPr>
      <p:sp>
        <p:nvSpPr>
          <p:cNvPr id="366" name="Google Shape;366;p51"/>
          <p:cNvSpPr/>
          <p:nvPr>
            <p:ph idx="2" type="pic"/>
          </p:nvPr>
        </p:nvSpPr>
        <p:spPr>
          <a:xfrm>
            <a:off x="311700" y="445025"/>
            <a:ext cx="8520600" cy="4218300"/>
          </a:xfrm>
          <a:prstGeom prst="rect">
            <a:avLst/>
          </a:prstGeom>
          <a:noFill/>
          <a:ln>
            <a:noFill/>
          </a:ln>
        </p:spPr>
      </p:sp>
      <p:sp>
        <p:nvSpPr>
          <p:cNvPr id="367" name="Google Shape;367;p5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68" name="Shape 368"/>
        <p:cNvGrpSpPr/>
        <p:nvPr/>
      </p:nvGrpSpPr>
      <p:grpSpPr>
        <a:xfrm>
          <a:off x="0" y="0"/>
          <a:ext cx="0" cy="0"/>
          <a:chOff x="0" y="0"/>
          <a:chExt cx="0" cy="0"/>
        </a:xfrm>
      </p:grpSpPr>
      <p:sp>
        <p:nvSpPr>
          <p:cNvPr id="369" name="Google Shape;369;p5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0" name="Google Shape;370;p52"/>
          <p:cNvSpPr/>
          <p:nvPr>
            <p:ph idx="2" type="pic"/>
          </p:nvPr>
        </p:nvSpPr>
        <p:spPr>
          <a:xfrm>
            <a:off x="3389600" y="118913"/>
            <a:ext cx="1643700" cy="1535100"/>
          </a:xfrm>
          <a:prstGeom prst="rect">
            <a:avLst/>
          </a:prstGeom>
          <a:noFill/>
          <a:ln>
            <a:noFill/>
          </a:ln>
        </p:spPr>
      </p:sp>
      <p:sp>
        <p:nvSpPr>
          <p:cNvPr id="371" name="Google Shape;371;p52"/>
          <p:cNvSpPr/>
          <p:nvPr>
            <p:ph idx="3" type="pic"/>
          </p:nvPr>
        </p:nvSpPr>
        <p:spPr>
          <a:xfrm>
            <a:off x="5195935" y="118913"/>
            <a:ext cx="1643700" cy="1535100"/>
          </a:xfrm>
          <a:prstGeom prst="rect">
            <a:avLst/>
          </a:prstGeom>
          <a:noFill/>
          <a:ln>
            <a:noFill/>
          </a:ln>
        </p:spPr>
      </p:sp>
      <p:sp>
        <p:nvSpPr>
          <p:cNvPr id="372" name="Google Shape;372;p52"/>
          <p:cNvSpPr/>
          <p:nvPr>
            <p:ph idx="4" type="pic"/>
          </p:nvPr>
        </p:nvSpPr>
        <p:spPr>
          <a:xfrm>
            <a:off x="7002270" y="118913"/>
            <a:ext cx="1643700" cy="1535100"/>
          </a:xfrm>
          <a:prstGeom prst="rect">
            <a:avLst/>
          </a:prstGeom>
          <a:noFill/>
          <a:ln>
            <a:noFill/>
          </a:ln>
        </p:spPr>
      </p:sp>
      <p:sp>
        <p:nvSpPr>
          <p:cNvPr id="373" name="Google Shape;373;p52"/>
          <p:cNvSpPr/>
          <p:nvPr>
            <p:ph idx="5" type="pic"/>
          </p:nvPr>
        </p:nvSpPr>
        <p:spPr>
          <a:xfrm>
            <a:off x="3389588" y="1804212"/>
            <a:ext cx="1643700" cy="1535100"/>
          </a:xfrm>
          <a:prstGeom prst="rect">
            <a:avLst/>
          </a:prstGeom>
          <a:noFill/>
          <a:ln>
            <a:noFill/>
          </a:ln>
        </p:spPr>
      </p:sp>
      <p:sp>
        <p:nvSpPr>
          <p:cNvPr id="374" name="Google Shape;374;p52"/>
          <p:cNvSpPr/>
          <p:nvPr>
            <p:ph idx="6" type="pic"/>
          </p:nvPr>
        </p:nvSpPr>
        <p:spPr>
          <a:xfrm>
            <a:off x="5195922" y="1804212"/>
            <a:ext cx="1643700" cy="1535100"/>
          </a:xfrm>
          <a:prstGeom prst="rect">
            <a:avLst/>
          </a:prstGeom>
          <a:noFill/>
          <a:ln>
            <a:noFill/>
          </a:ln>
        </p:spPr>
      </p:sp>
      <p:sp>
        <p:nvSpPr>
          <p:cNvPr id="375" name="Google Shape;375;p52"/>
          <p:cNvSpPr/>
          <p:nvPr>
            <p:ph idx="7" type="pic"/>
          </p:nvPr>
        </p:nvSpPr>
        <p:spPr>
          <a:xfrm>
            <a:off x="7002257" y="1804212"/>
            <a:ext cx="1643700" cy="1535100"/>
          </a:xfrm>
          <a:prstGeom prst="rect">
            <a:avLst/>
          </a:prstGeom>
          <a:noFill/>
          <a:ln>
            <a:noFill/>
          </a:ln>
        </p:spPr>
      </p:sp>
      <p:sp>
        <p:nvSpPr>
          <p:cNvPr id="376" name="Google Shape;376;p5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77" name="Google Shape;377;p52"/>
          <p:cNvSpPr/>
          <p:nvPr>
            <p:ph idx="8" type="pic"/>
          </p:nvPr>
        </p:nvSpPr>
        <p:spPr>
          <a:xfrm>
            <a:off x="3389588" y="3489487"/>
            <a:ext cx="1643700" cy="1535100"/>
          </a:xfrm>
          <a:prstGeom prst="rect">
            <a:avLst/>
          </a:prstGeom>
          <a:noFill/>
          <a:ln>
            <a:noFill/>
          </a:ln>
        </p:spPr>
      </p:sp>
      <p:sp>
        <p:nvSpPr>
          <p:cNvPr id="378" name="Google Shape;378;p52"/>
          <p:cNvSpPr/>
          <p:nvPr>
            <p:ph idx="9" type="pic"/>
          </p:nvPr>
        </p:nvSpPr>
        <p:spPr>
          <a:xfrm>
            <a:off x="5195922" y="3489487"/>
            <a:ext cx="1643700" cy="1535100"/>
          </a:xfrm>
          <a:prstGeom prst="rect">
            <a:avLst/>
          </a:prstGeom>
          <a:noFill/>
          <a:ln>
            <a:noFill/>
          </a:ln>
        </p:spPr>
      </p:sp>
      <p:sp>
        <p:nvSpPr>
          <p:cNvPr id="379" name="Google Shape;379;p5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theme" Target="../theme/theme3.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52" name="Google Shape;52;p13"/>
          <p:cNvSpPr txBox="1"/>
          <p:nvPr>
            <p:ph type="title"/>
          </p:nvPr>
        </p:nvSpPr>
        <p:spPr>
          <a:xfrm>
            <a:off x="308925" y="278025"/>
            <a:ext cx="4448400" cy="2965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4200"/>
              <a:buFont typeface="Inter"/>
              <a:buNone/>
              <a:defRPr b="1" sz="4200">
                <a:solidFill>
                  <a:schemeClr val="dk2"/>
                </a:solidFill>
                <a:latin typeface="Inter"/>
                <a:ea typeface="Inter"/>
                <a:cs typeface="Inter"/>
                <a:sym typeface="Inter"/>
              </a:defRPr>
            </a:lvl1pPr>
            <a:lvl2pPr lvl="1">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2pPr>
            <a:lvl3pPr lvl="2">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3pPr>
            <a:lvl4pPr lvl="3">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4pPr>
            <a:lvl5pPr lvl="4">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5pPr>
            <a:lvl6pPr lvl="5">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6pPr>
            <a:lvl7pPr lvl="6">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7pPr>
            <a:lvl8pPr lvl="7">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8pPr>
            <a:lvl9pPr lvl="8">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9pPr>
          </a:lstStyle>
          <a:p/>
        </p:txBody>
      </p:sp>
      <p:sp>
        <p:nvSpPr>
          <p:cNvPr id="53" name="Google Shape;53;p13"/>
          <p:cNvSpPr txBox="1"/>
          <p:nvPr>
            <p:ph idx="1" type="body"/>
          </p:nvPr>
        </p:nvSpPr>
        <p:spPr>
          <a:xfrm>
            <a:off x="4613175" y="278025"/>
            <a:ext cx="2965500" cy="29655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1pPr>
            <a:lvl2pPr indent="-304800" lvl="1" marL="914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indent="-304800" lvl="2" marL="1371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indent="-304800" lvl="3" marL="1828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indent="-304800" lvl="4" marL="22860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indent="-304800" lvl="5" marL="2743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indent="-304800" lvl="6" marL="3200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indent="-304800" lvl="7" marL="3657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indent="-304800" lvl="8" marL="411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2.xml"/><Relationship Id="rId3" Type="http://schemas.openxmlformats.org/officeDocument/2006/relationships/hyperlink" Target="http://www.youtube.com/watch?v=UdE-W30oOXo" TargetMode="External"/><Relationship Id="rId4"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 Id="rId3" Type="http://schemas.openxmlformats.org/officeDocument/2006/relationships/hyperlink" Target="https://www.princetonreview.com/ai-education/ethical-and-social-implications-of-ai-use" TargetMode="External"/><Relationship Id="rId4" Type="http://schemas.openxmlformats.org/officeDocument/2006/relationships/hyperlink" Target="https://www.tableau.com/data-insights/ai/history" TargetMode="External"/><Relationship Id="rId9" Type="http://schemas.openxmlformats.org/officeDocument/2006/relationships/hyperlink" Target="https://meng.uic.edu/news-stories/ai-artificial-intelligence-what-is-the-definition-of-ai-and-how-does-ai-work/#:~:text=Artificial%20Intelligence%20(AI)%20works%20by,%2C%20perception%2C%20and%20language%20understanding." TargetMode="External"/><Relationship Id="rId5" Type="http://schemas.openxmlformats.org/officeDocument/2006/relationships/hyperlink" Target="https://www.ediweekly.com/the-three-different-types-of-artificial-intelligence-ani-agi-and-asi/#:~:text=These%20three%20types%20are%20artificial,artificial%20super%20intelligence%20(ASI)." TargetMode="External"/><Relationship Id="rId6" Type="http://schemas.openxmlformats.org/officeDocument/2006/relationships/hyperlink" Target="https://www.managingip.com/article/2bc988k82fc0ho408vwu8/expert-analysis/ai-inventions-the-ethical-and-societal-implications" TargetMode="External"/><Relationship Id="rId7" Type="http://schemas.openxmlformats.org/officeDocument/2006/relationships/hyperlink" Target="https://builtin.com/artificial-intelligence/artificial-intelligence-future" TargetMode="External"/><Relationship Id="rId8" Type="http://schemas.openxmlformats.org/officeDocument/2006/relationships/hyperlink" Target="https://news.mit.edu/2025/explained-generative-ai-environmental-impact-0117"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10.png"/><Relationship Id="rId6"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3"/>
          <p:cNvSpPr txBox="1"/>
          <p:nvPr>
            <p:ph type="title"/>
          </p:nvPr>
        </p:nvSpPr>
        <p:spPr>
          <a:xfrm>
            <a:off x="344675" y="2088875"/>
            <a:ext cx="4570200" cy="17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a:t>
            </a:r>
            <a:endParaRPr/>
          </a:p>
          <a:p>
            <a:pPr indent="0" lvl="0" marL="0" rtl="0" algn="l">
              <a:spcBef>
                <a:spcPts val="0"/>
              </a:spcBef>
              <a:spcAft>
                <a:spcPts val="0"/>
              </a:spcAft>
              <a:buNone/>
            </a:pPr>
            <a:r>
              <a:rPr lang="en"/>
              <a:t>Intelligence</a:t>
            </a:r>
            <a:endParaRPr/>
          </a:p>
        </p:txBody>
      </p:sp>
      <p:sp>
        <p:nvSpPr>
          <p:cNvPr id="385" name="Google Shape;385;p53"/>
          <p:cNvSpPr txBox="1"/>
          <p:nvPr>
            <p:ph idx="2" type="title"/>
          </p:nvPr>
        </p:nvSpPr>
        <p:spPr>
          <a:xfrm>
            <a:off x="172700" y="3755213"/>
            <a:ext cx="4036500" cy="52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04/09/25</a:t>
            </a:r>
            <a:endParaRPr/>
          </a:p>
        </p:txBody>
      </p:sp>
      <p:sp>
        <p:nvSpPr>
          <p:cNvPr id="386" name="Google Shape;386;p53"/>
          <p:cNvSpPr/>
          <p:nvPr/>
        </p:nvSpPr>
        <p:spPr>
          <a:xfrm>
            <a:off x="970625" y="1586125"/>
            <a:ext cx="1962600" cy="410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Inter ExtraBold"/>
                <a:ea typeface="Inter ExtraBold"/>
                <a:cs typeface="Inter ExtraBold"/>
                <a:sym typeface="Inter ExtraBold"/>
              </a:rPr>
              <a:t>Bria Miles</a:t>
            </a:r>
            <a:endParaRPr>
              <a:solidFill>
                <a:schemeClr val="lt1"/>
              </a:solidFill>
              <a:latin typeface="Inter ExtraBold"/>
              <a:ea typeface="Inter ExtraBold"/>
              <a:cs typeface="Inter ExtraBold"/>
              <a:sym typeface="Inter ExtraBold"/>
            </a:endParaRPr>
          </a:p>
        </p:txBody>
      </p:sp>
      <p:pic>
        <p:nvPicPr>
          <p:cNvPr id="387" name="Google Shape;387;p53"/>
          <p:cNvPicPr preferRelativeResize="0"/>
          <p:nvPr/>
        </p:nvPicPr>
        <p:blipFill>
          <a:blip r:embed="rId3">
            <a:alphaModFix/>
          </a:blip>
          <a:stretch>
            <a:fillRect/>
          </a:stretch>
        </p:blipFill>
        <p:spPr>
          <a:xfrm>
            <a:off x="4036050" y="183425"/>
            <a:ext cx="4800924" cy="27005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62"/>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grpSp>
        <p:nvGrpSpPr>
          <p:cNvPr id="538" name="Google Shape;538;p62"/>
          <p:cNvGrpSpPr/>
          <p:nvPr/>
        </p:nvGrpSpPr>
        <p:grpSpPr>
          <a:xfrm>
            <a:off x="849629" y="1071537"/>
            <a:ext cx="7934613" cy="3386828"/>
            <a:chOff x="1462250" y="1148275"/>
            <a:chExt cx="6652090" cy="2847031"/>
          </a:xfrm>
        </p:grpSpPr>
        <p:sp>
          <p:nvSpPr>
            <p:cNvPr id="539" name="Google Shape;539;p62"/>
            <p:cNvSpPr/>
            <p:nvPr/>
          </p:nvSpPr>
          <p:spPr>
            <a:xfrm>
              <a:off x="3802140" y="1315106"/>
              <a:ext cx="4312200" cy="2680200"/>
            </a:xfrm>
            <a:prstGeom prst="roundRect">
              <a:avLst>
                <a:gd fmla="val 6191" name="adj"/>
              </a:avLst>
            </a:prstGeom>
            <a:noFill/>
            <a:ln cap="flat" cmpd="sng" w="9525">
              <a:solidFill>
                <a:srgbClr val="085D46"/>
              </a:solidFill>
              <a:prstDash val="solid"/>
              <a:round/>
              <a:headEnd len="sm" w="sm" type="none"/>
              <a:tailEnd len="sm" w="sm" type="none"/>
            </a:ln>
          </p:spPr>
          <p:txBody>
            <a:bodyPr anchorCtr="0" anchor="ctr" bIns="0" lIns="640075" spcFirstLastPara="1" rIns="91425" wrap="square" tIns="182875">
              <a:noAutofit/>
            </a:bodyPr>
            <a:lstStyle/>
            <a:p>
              <a:pPr indent="-311150" lvl="0" marL="457200" rtl="0" algn="l">
                <a:lnSpc>
                  <a:spcPct val="110000"/>
                </a:lnSpc>
                <a:spcBef>
                  <a:spcPts val="0"/>
                </a:spcBef>
                <a:spcAft>
                  <a:spcPts val="0"/>
                </a:spcAft>
                <a:buClr>
                  <a:srgbClr val="085D46"/>
                </a:buClr>
                <a:buSzPts val="1300"/>
                <a:buFont typeface="Source Sans 3"/>
                <a:buChar char="➔"/>
              </a:pPr>
              <a:r>
                <a:rPr lang="en" sz="1300">
                  <a:solidFill>
                    <a:srgbClr val="085D46"/>
                  </a:solidFill>
                  <a:latin typeface="Inter"/>
                  <a:ea typeface="Inter"/>
                  <a:cs typeface="Inter"/>
                  <a:sym typeface="Inter"/>
                </a:rPr>
                <a:t>Has been a growing trend in </a:t>
              </a:r>
              <a:r>
                <a:rPr b="1" lang="en" sz="1300">
                  <a:solidFill>
                    <a:srgbClr val="085D46"/>
                  </a:solidFill>
                  <a:latin typeface="Inter"/>
                  <a:ea typeface="Inter"/>
                  <a:cs typeface="Inter"/>
                  <a:sym typeface="Inter"/>
                </a:rPr>
                <a:t>AI patents</a:t>
              </a:r>
              <a:r>
                <a:rPr lang="en" sz="1300">
                  <a:solidFill>
                    <a:srgbClr val="085D46"/>
                  </a:solidFill>
                  <a:latin typeface="Inter"/>
                  <a:ea typeface="Inter"/>
                  <a:cs typeface="Inter"/>
                  <a:sym typeface="Inter"/>
                </a:rPr>
                <a:t> focusing on </a:t>
              </a:r>
              <a:r>
                <a:rPr b="1" lang="en" sz="1300">
                  <a:solidFill>
                    <a:srgbClr val="085D46"/>
                  </a:solidFill>
                  <a:latin typeface="Inter"/>
                  <a:ea typeface="Inter"/>
                  <a:cs typeface="Inter"/>
                  <a:sym typeface="Inter"/>
                </a:rPr>
                <a:t>ethical AI development</a:t>
              </a:r>
              <a:br>
                <a:rPr lang="en" sz="1300">
                  <a:solidFill>
                    <a:srgbClr val="085D46"/>
                  </a:solidFill>
                  <a:latin typeface="Inter"/>
                  <a:ea typeface="Inter"/>
                  <a:cs typeface="Inter"/>
                  <a:sym typeface="Inter"/>
                </a:rPr>
              </a:br>
              <a:endParaRPr sz="1300">
                <a:solidFill>
                  <a:srgbClr val="085D46"/>
                </a:solidFill>
                <a:latin typeface="Inter"/>
                <a:ea typeface="Inter"/>
                <a:cs typeface="Inter"/>
                <a:sym typeface="Inter"/>
              </a:endParaRPr>
            </a:p>
            <a:p>
              <a:pPr indent="-311150" lvl="0" marL="457200" rtl="0" algn="l">
                <a:lnSpc>
                  <a:spcPct val="110000"/>
                </a:lnSpc>
                <a:spcBef>
                  <a:spcPts val="0"/>
                </a:spcBef>
                <a:spcAft>
                  <a:spcPts val="0"/>
                </a:spcAft>
                <a:buClr>
                  <a:srgbClr val="085D46"/>
                </a:buClr>
                <a:buSzPts val="1300"/>
                <a:buFont typeface="Source Sans 3"/>
                <a:buChar char="➔"/>
              </a:pPr>
              <a:r>
                <a:rPr lang="en" sz="1300">
                  <a:solidFill>
                    <a:srgbClr val="085D46"/>
                  </a:solidFill>
                  <a:latin typeface="Inter"/>
                  <a:ea typeface="Inter"/>
                  <a:cs typeface="Inter"/>
                  <a:sym typeface="Inter"/>
                </a:rPr>
                <a:t>Organizations and governments are creating </a:t>
              </a:r>
              <a:r>
                <a:rPr b="1" lang="en" sz="1300">
                  <a:solidFill>
                    <a:srgbClr val="085D46"/>
                  </a:solidFill>
                  <a:latin typeface="Inter"/>
                  <a:ea typeface="Inter"/>
                  <a:cs typeface="Inter"/>
                  <a:sym typeface="Inter"/>
                </a:rPr>
                <a:t>frameworks</a:t>
              </a:r>
              <a:r>
                <a:rPr lang="en" sz="1300">
                  <a:solidFill>
                    <a:srgbClr val="085D46"/>
                  </a:solidFill>
                  <a:latin typeface="Inter"/>
                  <a:ea typeface="Inter"/>
                  <a:cs typeface="Inter"/>
                  <a:sym typeface="Inter"/>
                </a:rPr>
                <a:t> to </a:t>
              </a:r>
              <a:r>
                <a:rPr lang="en" sz="1300">
                  <a:solidFill>
                    <a:srgbClr val="085D46"/>
                  </a:solidFill>
                  <a:latin typeface="Inter"/>
                  <a:ea typeface="Inter"/>
                  <a:cs typeface="Inter"/>
                  <a:sym typeface="Inter"/>
                </a:rPr>
                <a:t>ensure</a:t>
              </a:r>
              <a:r>
                <a:rPr lang="en" sz="1300">
                  <a:solidFill>
                    <a:srgbClr val="085D46"/>
                  </a:solidFill>
                  <a:latin typeface="Inter"/>
                  <a:ea typeface="Inter"/>
                  <a:cs typeface="Inter"/>
                  <a:sym typeface="Inter"/>
                </a:rPr>
                <a:t> </a:t>
              </a:r>
              <a:r>
                <a:rPr b="1" lang="en" sz="1300">
                  <a:solidFill>
                    <a:srgbClr val="085D46"/>
                  </a:solidFill>
                  <a:latin typeface="Inter"/>
                  <a:ea typeface="Inter"/>
                  <a:cs typeface="Inter"/>
                  <a:sym typeface="Inter"/>
                </a:rPr>
                <a:t>AI transparency, fairness, and responsibility</a:t>
              </a:r>
              <a:endParaRPr b="1" sz="1300">
                <a:solidFill>
                  <a:srgbClr val="085D46"/>
                </a:solidFill>
                <a:latin typeface="Inter"/>
                <a:ea typeface="Inter"/>
                <a:cs typeface="Inter"/>
                <a:sym typeface="Inter"/>
              </a:endParaRPr>
            </a:p>
            <a:p>
              <a:pPr indent="0" lvl="0" marL="0" rtl="0" algn="l">
                <a:lnSpc>
                  <a:spcPct val="110000"/>
                </a:lnSpc>
                <a:spcBef>
                  <a:spcPts val="1000"/>
                </a:spcBef>
                <a:spcAft>
                  <a:spcPts val="0"/>
                </a:spcAft>
                <a:buNone/>
              </a:pPr>
              <a:r>
                <a:rPr lang="en" sz="1300">
                  <a:solidFill>
                    <a:srgbClr val="085D46"/>
                  </a:solidFill>
                  <a:latin typeface="Inter"/>
                  <a:ea typeface="Inter"/>
                  <a:cs typeface="Inter"/>
                  <a:sym typeface="Inter"/>
                </a:rPr>
                <a:t>  Important ethical AI initiatives:</a:t>
              </a:r>
              <a:endParaRPr sz="1300">
                <a:solidFill>
                  <a:srgbClr val="085D46"/>
                </a:solidFill>
                <a:latin typeface="Inter"/>
                <a:ea typeface="Inter"/>
                <a:cs typeface="Inter"/>
                <a:sym typeface="Inter"/>
              </a:endParaRPr>
            </a:p>
            <a:p>
              <a:pPr indent="-311150" lvl="0" marL="457200" rtl="0" algn="l">
                <a:lnSpc>
                  <a:spcPct val="110000"/>
                </a:lnSpc>
                <a:spcBef>
                  <a:spcPts val="1000"/>
                </a:spcBef>
                <a:spcAft>
                  <a:spcPts val="0"/>
                </a:spcAft>
                <a:buClr>
                  <a:srgbClr val="085D46"/>
                </a:buClr>
                <a:buSzPts val="1300"/>
                <a:buFont typeface="Source Sans 3"/>
                <a:buChar char="➔"/>
              </a:pPr>
              <a:r>
                <a:rPr b="1" lang="en" sz="1300">
                  <a:solidFill>
                    <a:srgbClr val="085D46"/>
                  </a:solidFill>
                  <a:latin typeface="Inter"/>
                  <a:ea typeface="Inter"/>
                  <a:cs typeface="Inter"/>
                  <a:sym typeface="Inter"/>
                </a:rPr>
                <a:t>IEEE Global Initiative on Ethics of Autonomous and Intelligent Systems</a:t>
              </a:r>
              <a:endParaRPr b="1" sz="1300">
                <a:solidFill>
                  <a:srgbClr val="085D46"/>
                </a:solidFill>
                <a:latin typeface="Inter"/>
                <a:ea typeface="Inter"/>
                <a:cs typeface="Inter"/>
                <a:sym typeface="Inter"/>
              </a:endParaRPr>
            </a:p>
            <a:p>
              <a:pPr indent="-311150" lvl="0" marL="457200" rtl="0" algn="l">
                <a:lnSpc>
                  <a:spcPct val="110000"/>
                </a:lnSpc>
                <a:spcBef>
                  <a:spcPts val="0"/>
                </a:spcBef>
                <a:spcAft>
                  <a:spcPts val="0"/>
                </a:spcAft>
                <a:buClr>
                  <a:srgbClr val="085D46"/>
                </a:buClr>
                <a:buSzPts val="1300"/>
                <a:buFont typeface="Source Sans 3"/>
                <a:buChar char="➔"/>
              </a:pPr>
              <a:r>
                <a:rPr b="1" lang="en" sz="1300">
                  <a:solidFill>
                    <a:srgbClr val="085D46"/>
                  </a:solidFill>
                  <a:latin typeface="Inter"/>
                  <a:ea typeface="Inter"/>
                  <a:cs typeface="Inter"/>
                  <a:sym typeface="Inter"/>
                </a:rPr>
                <a:t>European Union’s Ethics Guidelines for </a:t>
              </a:r>
              <a:r>
                <a:rPr b="1" lang="en" sz="1300">
                  <a:solidFill>
                    <a:srgbClr val="085D46"/>
                  </a:solidFill>
                  <a:latin typeface="Inter"/>
                  <a:ea typeface="Inter"/>
                  <a:cs typeface="Inter"/>
                  <a:sym typeface="Inter"/>
                </a:rPr>
                <a:t>Trustworthy</a:t>
              </a:r>
              <a:r>
                <a:rPr b="1" lang="en" sz="1300">
                  <a:solidFill>
                    <a:srgbClr val="085D46"/>
                  </a:solidFill>
                  <a:latin typeface="Inter"/>
                  <a:ea typeface="Inter"/>
                  <a:cs typeface="Inter"/>
                  <a:sym typeface="Inter"/>
                </a:rPr>
                <a:t> AI</a:t>
              </a:r>
              <a:endParaRPr b="1" sz="1300">
                <a:solidFill>
                  <a:srgbClr val="085D46"/>
                </a:solidFill>
                <a:latin typeface="Inter"/>
                <a:ea typeface="Inter"/>
                <a:cs typeface="Inter"/>
                <a:sym typeface="Inter"/>
              </a:endParaRPr>
            </a:p>
          </p:txBody>
        </p:sp>
        <p:sp>
          <p:nvSpPr>
            <p:cNvPr id="540" name="Google Shape;540;p62"/>
            <p:cNvSpPr/>
            <p:nvPr/>
          </p:nvSpPr>
          <p:spPr>
            <a:xfrm>
              <a:off x="1462250" y="1148275"/>
              <a:ext cx="2937800" cy="2846928"/>
            </a:xfrm>
            <a:custGeom>
              <a:rect b="b" l="l" r="r" t="t"/>
              <a:pathLst>
                <a:path extrusionOk="0" h="209256" w="197466">
                  <a:moveTo>
                    <a:pt x="12231" y="0"/>
                  </a:moveTo>
                  <a:lnTo>
                    <a:pt x="10758" y="295"/>
                  </a:lnTo>
                  <a:lnTo>
                    <a:pt x="9579" y="590"/>
                  </a:lnTo>
                  <a:lnTo>
                    <a:pt x="8253" y="1032"/>
                  </a:lnTo>
                  <a:lnTo>
                    <a:pt x="7074" y="1621"/>
                  </a:lnTo>
                  <a:lnTo>
                    <a:pt x="6042" y="2358"/>
                  </a:lnTo>
                  <a:lnTo>
                    <a:pt x="4863" y="3095"/>
                  </a:lnTo>
                  <a:lnTo>
                    <a:pt x="3979" y="3979"/>
                  </a:lnTo>
                  <a:lnTo>
                    <a:pt x="3095" y="4863"/>
                  </a:lnTo>
                  <a:lnTo>
                    <a:pt x="2358" y="6042"/>
                  </a:lnTo>
                  <a:lnTo>
                    <a:pt x="1621" y="7074"/>
                  </a:lnTo>
                  <a:lnTo>
                    <a:pt x="1032" y="8253"/>
                  </a:lnTo>
                  <a:lnTo>
                    <a:pt x="590" y="9579"/>
                  </a:lnTo>
                  <a:lnTo>
                    <a:pt x="295" y="10758"/>
                  </a:lnTo>
                  <a:lnTo>
                    <a:pt x="0" y="12231"/>
                  </a:lnTo>
                  <a:lnTo>
                    <a:pt x="0" y="13558"/>
                  </a:lnTo>
                  <a:lnTo>
                    <a:pt x="0" y="25642"/>
                  </a:lnTo>
                  <a:lnTo>
                    <a:pt x="0" y="27705"/>
                  </a:lnTo>
                  <a:lnTo>
                    <a:pt x="0" y="195404"/>
                  </a:lnTo>
                  <a:lnTo>
                    <a:pt x="0" y="196877"/>
                  </a:lnTo>
                  <a:lnTo>
                    <a:pt x="295" y="198203"/>
                  </a:lnTo>
                  <a:lnTo>
                    <a:pt x="590" y="199530"/>
                  </a:lnTo>
                  <a:lnTo>
                    <a:pt x="1032" y="200856"/>
                  </a:lnTo>
                  <a:lnTo>
                    <a:pt x="1621" y="202035"/>
                  </a:lnTo>
                  <a:lnTo>
                    <a:pt x="2358" y="203214"/>
                  </a:lnTo>
                  <a:lnTo>
                    <a:pt x="3095" y="204245"/>
                  </a:lnTo>
                  <a:lnTo>
                    <a:pt x="3979" y="205277"/>
                  </a:lnTo>
                  <a:lnTo>
                    <a:pt x="5011" y="206161"/>
                  </a:lnTo>
                  <a:lnTo>
                    <a:pt x="6042" y="206898"/>
                  </a:lnTo>
                  <a:lnTo>
                    <a:pt x="7221" y="207635"/>
                  </a:lnTo>
                  <a:lnTo>
                    <a:pt x="8400" y="208224"/>
                  </a:lnTo>
                  <a:lnTo>
                    <a:pt x="9726" y="208666"/>
                  </a:lnTo>
                  <a:lnTo>
                    <a:pt x="11053" y="208961"/>
                  </a:lnTo>
                  <a:lnTo>
                    <a:pt x="12379" y="209256"/>
                  </a:lnTo>
                  <a:lnTo>
                    <a:pt x="185087" y="209256"/>
                  </a:lnTo>
                  <a:lnTo>
                    <a:pt x="186413" y="208961"/>
                  </a:lnTo>
                  <a:lnTo>
                    <a:pt x="187740" y="208666"/>
                  </a:lnTo>
                  <a:lnTo>
                    <a:pt x="189066" y="208224"/>
                  </a:lnTo>
                  <a:lnTo>
                    <a:pt x="190245" y="207635"/>
                  </a:lnTo>
                  <a:lnTo>
                    <a:pt x="191424" y="206898"/>
                  </a:lnTo>
                  <a:lnTo>
                    <a:pt x="192455" y="206161"/>
                  </a:lnTo>
                  <a:lnTo>
                    <a:pt x="193487" y="205277"/>
                  </a:lnTo>
                  <a:lnTo>
                    <a:pt x="194371" y="204245"/>
                  </a:lnTo>
                  <a:lnTo>
                    <a:pt x="195108" y="203214"/>
                  </a:lnTo>
                  <a:lnTo>
                    <a:pt x="195845" y="202035"/>
                  </a:lnTo>
                  <a:lnTo>
                    <a:pt x="196434" y="200856"/>
                  </a:lnTo>
                  <a:lnTo>
                    <a:pt x="196876" y="199530"/>
                  </a:lnTo>
                  <a:lnTo>
                    <a:pt x="197171" y="198203"/>
                  </a:lnTo>
                  <a:lnTo>
                    <a:pt x="197466" y="196877"/>
                  </a:lnTo>
                  <a:lnTo>
                    <a:pt x="197466" y="195404"/>
                  </a:lnTo>
                  <a:lnTo>
                    <a:pt x="197466" y="25642"/>
                  </a:lnTo>
                  <a:lnTo>
                    <a:pt x="197466" y="24168"/>
                  </a:lnTo>
                  <a:lnTo>
                    <a:pt x="197171" y="22842"/>
                  </a:lnTo>
                  <a:lnTo>
                    <a:pt x="196876" y="21515"/>
                  </a:lnTo>
                  <a:lnTo>
                    <a:pt x="196434" y="20189"/>
                  </a:lnTo>
                  <a:lnTo>
                    <a:pt x="195845" y="19010"/>
                  </a:lnTo>
                  <a:lnTo>
                    <a:pt x="195108" y="17831"/>
                  </a:lnTo>
                  <a:lnTo>
                    <a:pt x="194371" y="16800"/>
                  </a:lnTo>
                  <a:lnTo>
                    <a:pt x="193487" y="15768"/>
                  </a:lnTo>
                  <a:lnTo>
                    <a:pt x="192455" y="14884"/>
                  </a:lnTo>
                  <a:lnTo>
                    <a:pt x="191424" y="14147"/>
                  </a:lnTo>
                  <a:lnTo>
                    <a:pt x="190245" y="13410"/>
                  </a:lnTo>
                  <a:lnTo>
                    <a:pt x="189066" y="12821"/>
                  </a:lnTo>
                  <a:lnTo>
                    <a:pt x="187740" y="12379"/>
                  </a:lnTo>
                  <a:lnTo>
                    <a:pt x="186413" y="12084"/>
                  </a:lnTo>
                  <a:lnTo>
                    <a:pt x="185087" y="11789"/>
                  </a:lnTo>
                  <a:lnTo>
                    <a:pt x="104922" y="11789"/>
                  </a:lnTo>
                  <a:lnTo>
                    <a:pt x="103154" y="11347"/>
                  </a:lnTo>
                  <a:lnTo>
                    <a:pt x="101680" y="10758"/>
                  </a:lnTo>
                  <a:lnTo>
                    <a:pt x="101091" y="10316"/>
                  </a:lnTo>
                  <a:lnTo>
                    <a:pt x="100354" y="9874"/>
                  </a:lnTo>
                  <a:lnTo>
                    <a:pt x="99765" y="9137"/>
                  </a:lnTo>
                  <a:lnTo>
                    <a:pt x="99175" y="8547"/>
                  </a:lnTo>
                  <a:lnTo>
                    <a:pt x="98291" y="6632"/>
                  </a:lnTo>
                  <a:lnTo>
                    <a:pt x="97259" y="5011"/>
                  </a:lnTo>
                  <a:lnTo>
                    <a:pt x="95933" y="3684"/>
                  </a:lnTo>
                  <a:lnTo>
                    <a:pt x="94312" y="2358"/>
                  </a:lnTo>
                  <a:lnTo>
                    <a:pt x="92544" y="1327"/>
                  </a:lnTo>
                  <a:lnTo>
                    <a:pt x="90775" y="590"/>
                  </a:lnTo>
                  <a:lnTo>
                    <a:pt x="88712" y="148"/>
                  </a:lnTo>
                  <a:lnTo>
                    <a:pt x="86649" y="0"/>
                  </a:lnTo>
                  <a:close/>
                </a:path>
              </a:pathLst>
            </a:custGeom>
            <a:solidFill>
              <a:srgbClr val="0C3E30"/>
            </a:solidFill>
            <a:ln>
              <a:noFill/>
            </a:ln>
          </p:spPr>
          <p:txBody>
            <a:bodyPr anchorCtr="0" anchor="ctr" bIns="182875" lIns="274300" spcFirstLastPara="1" rIns="274300" wrap="square" tIns="182875">
              <a:noAutofit/>
            </a:bodyPr>
            <a:lstStyle/>
            <a:p>
              <a:pPr indent="0" lvl="0" marL="0" rtl="0" algn="ctr">
                <a:spcBef>
                  <a:spcPts val="0"/>
                </a:spcBef>
                <a:spcAft>
                  <a:spcPts val="0"/>
                </a:spcAft>
                <a:buNone/>
              </a:pPr>
              <a:r>
                <a:rPr lang="en" sz="1900">
                  <a:solidFill>
                    <a:srgbClr val="FEFEFE"/>
                  </a:solidFill>
                  <a:latin typeface="Inter Medium"/>
                  <a:ea typeface="Inter Medium"/>
                  <a:cs typeface="Inter Medium"/>
                  <a:sym typeface="Inter Medium"/>
                </a:rPr>
                <a:t>As AI becomes more advanced, </a:t>
              </a:r>
              <a:r>
                <a:rPr lang="en" sz="1900">
                  <a:solidFill>
                    <a:srgbClr val="FEFEFE"/>
                  </a:solidFill>
                  <a:latin typeface="Inter ExtraBold"/>
                  <a:ea typeface="Inter ExtraBold"/>
                  <a:cs typeface="Inter ExtraBold"/>
                  <a:sym typeface="Inter ExtraBold"/>
                </a:rPr>
                <a:t>ensuring human oversight</a:t>
              </a:r>
              <a:r>
                <a:rPr lang="en" sz="1900">
                  <a:solidFill>
                    <a:srgbClr val="FEFEFE"/>
                  </a:solidFill>
                  <a:latin typeface="Inter Medium"/>
                  <a:ea typeface="Inter Medium"/>
                  <a:cs typeface="Inter Medium"/>
                  <a:sym typeface="Inter Medium"/>
                </a:rPr>
                <a:t> is crucial to prevent unwanted consequences</a:t>
              </a:r>
              <a:endParaRPr sz="1900">
                <a:solidFill>
                  <a:srgbClr val="FEFEFE"/>
                </a:solidFill>
                <a:latin typeface="Inter Medium"/>
                <a:ea typeface="Inter Medium"/>
                <a:cs typeface="Inter Medium"/>
                <a:sym typeface="Inter Medium"/>
              </a:endParaRPr>
            </a:p>
          </p:txBody>
        </p:sp>
      </p:grpSp>
      <p:sp>
        <p:nvSpPr>
          <p:cNvPr id="541" name="Google Shape;541;p62"/>
          <p:cNvSpPr txBox="1"/>
          <p:nvPr/>
        </p:nvSpPr>
        <p:spPr>
          <a:xfrm>
            <a:off x="560525" y="370425"/>
            <a:ext cx="8382300" cy="70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chemeClr val="accent1"/>
                </a:solidFill>
                <a:latin typeface="Inter"/>
                <a:ea typeface="Inter"/>
                <a:cs typeface="Inter"/>
                <a:sym typeface="Inter"/>
              </a:rPr>
              <a:t>Rise of Ethical AI Frameworks and Patents</a:t>
            </a:r>
            <a:endParaRPr b="1" sz="3000">
              <a:solidFill>
                <a:schemeClr val="accent1"/>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45" name="Shape 545"/>
        <p:cNvGrpSpPr/>
        <p:nvPr/>
      </p:nvGrpSpPr>
      <p:grpSpPr>
        <a:xfrm>
          <a:off x="0" y="0"/>
          <a:ext cx="0" cy="0"/>
          <a:chOff x="0" y="0"/>
          <a:chExt cx="0" cy="0"/>
        </a:xfrm>
      </p:grpSpPr>
      <p:sp>
        <p:nvSpPr>
          <p:cNvPr id="546" name="Google Shape;546;p63"/>
          <p:cNvSpPr txBox="1"/>
          <p:nvPr>
            <p:ph type="title"/>
          </p:nvPr>
        </p:nvSpPr>
        <p:spPr>
          <a:xfrm>
            <a:off x="517275" y="380550"/>
            <a:ext cx="7897800" cy="66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chemeClr val="lt1"/>
                </a:solidFill>
              </a:rPr>
              <a:t>Environmental Impacts of AI</a:t>
            </a:r>
            <a:endParaRPr sz="3600">
              <a:solidFill>
                <a:schemeClr val="lt1"/>
              </a:solidFill>
            </a:endParaRPr>
          </a:p>
        </p:txBody>
      </p:sp>
      <p:grpSp>
        <p:nvGrpSpPr>
          <p:cNvPr id="547" name="Google Shape;547;p63"/>
          <p:cNvGrpSpPr/>
          <p:nvPr/>
        </p:nvGrpSpPr>
        <p:grpSpPr>
          <a:xfrm>
            <a:off x="701085" y="1217083"/>
            <a:ext cx="7897692" cy="3642626"/>
            <a:chOff x="2428875" y="1057900"/>
            <a:chExt cx="4286400" cy="3027700"/>
          </a:xfrm>
        </p:grpSpPr>
        <p:sp>
          <p:nvSpPr>
            <p:cNvPr id="548" name="Google Shape;548;p63"/>
            <p:cNvSpPr/>
            <p:nvPr/>
          </p:nvSpPr>
          <p:spPr>
            <a:xfrm>
              <a:off x="2428875" y="1057900"/>
              <a:ext cx="4286400" cy="924600"/>
            </a:xfrm>
            <a:prstGeom prst="roundRect">
              <a:avLst>
                <a:gd fmla="val 19759" name="adj"/>
              </a:avLst>
            </a:prstGeom>
            <a:solidFill>
              <a:srgbClr val="FFFFFF"/>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chivo"/>
                <a:ea typeface="Archivo"/>
                <a:cs typeface="Archivo"/>
                <a:sym typeface="Archivo"/>
              </a:endParaRPr>
            </a:p>
          </p:txBody>
        </p:sp>
        <p:sp>
          <p:nvSpPr>
            <p:cNvPr id="549" name="Google Shape;549;p63"/>
            <p:cNvSpPr/>
            <p:nvPr/>
          </p:nvSpPr>
          <p:spPr>
            <a:xfrm>
              <a:off x="2428875" y="2109450"/>
              <a:ext cx="4286400" cy="924600"/>
            </a:xfrm>
            <a:prstGeom prst="roundRect">
              <a:avLst>
                <a:gd fmla="val 19759" name="adj"/>
              </a:avLst>
            </a:prstGeom>
            <a:solidFill>
              <a:srgbClr val="ADC2A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chivo"/>
                <a:ea typeface="Archivo"/>
                <a:cs typeface="Archivo"/>
                <a:sym typeface="Archivo"/>
              </a:endParaRPr>
            </a:p>
          </p:txBody>
        </p:sp>
        <p:sp>
          <p:nvSpPr>
            <p:cNvPr id="550" name="Google Shape;550;p63"/>
            <p:cNvSpPr/>
            <p:nvPr/>
          </p:nvSpPr>
          <p:spPr>
            <a:xfrm>
              <a:off x="2428875" y="3161000"/>
              <a:ext cx="4286400" cy="924600"/>
            </a:xfrm>
            <a:prstGeom prst="roundRect">
              <a:avLst>
                <a:gd fmla="val 19759" name="adj"/>
              </a:avLst>
            </a:prstGeom>
            <a:solidFill>
              <a:srgbClr val="83AFA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rchivo"/>
                <a:ea typeface="Archivo"/>
                <a:cs typeface="Archivo"/>
                <a:sym typeface="Archivo"/>
              </a:endParaRPr>
            </a:p>
          </p:txBody>
        </p:sp>
        <p:sp>
          <p:nvSpPr>
            <p:cNvPr id="551" name="Google Shape;551;p63"/>
            <p:cNvSpPr txBox="1"/>
            <p:nvPr/>
          </p:nvSpPr>
          <p:spPr>
            <a:xfrm>
              <a:off x="2490975" y="1119988"/>
              <a:ext cx="1526400" cy="8004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None/>
              </a:pPr>
              <a:r>
                <a:rPr lang="en" sz="1800">
                  <a:latin typeface="Inter SemiBold"/>
                  <a:ea typeface="Inter SemiBold"/>
                  <a:cs typeface="Inter SemiBold"/>
                  <a:sym typeface="Inter SemiBold"/>
                </a:rPr>
                <a:t>Increased Energy and Water Consumption</a:t>
              </a:r>
              <a:endParaRPr sz="1800">
                <a:solidFill>
                  <a:srgbClr val="000000"/>
                </a:solidFill>
                <a:latin typeface="Inter SemiBold"/>
                <a:ea typeface="Inter SemiBold"/>
                <a:cs typeface="Inter SemiBold"/>
                <a:sym typeface="Inter SemiBold"/>
              </a:endParaRPr>
            </a:p>
          </p:txBody>
        </p:sp>
        <p:sp>
          <p:nvSpPr>
            <p:cNvPr id="552" name="Google Shape;552;p63"/>
            <p:cNvSpPr txBox="1"/>
            <p:nvPr/>
          </p:nvSpPr>
          <p:spPr>
            <a:xfrm>
              <a:off x="4087486" y="1120004"/>
              <a:ext cx="2565900" cy="800400"/>
            </a:xfrm>
            <a:prstGeom prst="rect">
              <a:avLst/>
            </a:prstGeom>
            <a:noFill/>
            <a:ln>
              <a:noFill/>
            </a:ln>
          </p:spPr>
          <p:txBody>
            <a:bodyPr anchorCtr="0" anchor="ctr" bIns="91425" lIns="91425" spcFirstLastPara="1" rIns="91425" wrap="square" tIns="91425">
              <a:normAutofit lnSpcReduction="20000"/>
            </a:bodyPr>
            <a:lstStyle/>
            <a:p>
              <a:pPr indent="-304800" lvl="0" marL="457200" rtl="0" algn="l">
                <a:spcBef>
                  <a:spcPts val="0"/>
                </a:spcBef>
                <a:spcAft>
                  <a:spcPts val="0"/>
                </a:spcAft>
                <a:buClr>
                  <a:srgbClr val="000000"/>
                </a:buClr>
                <a:buSzPts val="1200"/>
                <a:buFont typeface="Inter"/>
                <a:buChar char="-"/>
              </a:pPr>
              <a:r>
                <a:rPr lang="en" sz="1200">
                  <a:latin typeface="Inter"/>
                  <a:ea typeface="Inter"/>
                  <a:cs typeface="Inter"/>
                  <a:sym typeface="Inter"/>
                </a:rPr>
                <a:t>Development and deployment of AI requires </a:t>
              </a:r>
              <a:r>
                <a:rPr lang="en" sz="1200">
                  <a:latin typeface="Inter"/>
                  <a:ea typeface="Inter"/>
                  <a:cs typeface="Inter"/>
                  <a:sym typeface="Inter"/>
                </a:rPr>
                <a:t>large</a:t>
              </a:r>
              <a:r>
                <a:rPr lang="en" sz="1200">
                  <a:latin typeface="Inter"/>
                  <a:ea typeface="Inter"/>
                  <a:cs typeface="Inter"/>
                  <a:sym typeface="Inter"/>
                </a:rPr>
                <a:t> scale computing power, leading to higher electricity consumption</a:t>
              </a:r>
              <a:endParaRPr sz="1200">
                <a:latin typeface="Inter"/>
                <a:ea typeface="Inter"/>
                <a:cs typeface="Inter"/>
                <a:sym typeface="Inter"/>
              </a:endParaRPr>
            </a:p>
            <a:p>
              <a:pPr indent="-304800" lvl="0" marL="457200" rtl="0" algn="l">
                <a:spcBef>
                  <a:spcPts val="0"/>
                </a:spcBef>
                <a:spcAft>
                  <a:spcPts val="0"/>
                </a:spcAft>
                <a:buSzPts val="1200"/>
                <a:buFont typeface="Inter"/>
                <a:buChar char="-"/>
              </a:pPr>
              <a:r>
                <a:rPr lang="en" sz="1200">
                  <a:latin typeface="Inter"/>
                  <a:ea typeface="Inter"/>
                  <a:cs typeface="Inter"/>
                  <a:sym typeface="Inter"/>
                </a:rPr>
                <a:t>AI data centers use massive amounts of water for cooling, increasing environmental strain</a:t>
              </a:r>
              <a:endParaRPr sz="1200">
                <a:latin typeface="Inter"/>
                <a:ea typeface="Inter"/>
                <a:cs typeface="Inter"/>
                <a:sym typeface="Inter"/>
              </a:endParaRPr>
            </a:p>
          </p:txBody>
        </p:sp>
        <p:sp>
          <p:nvSpPr>
            <p:cNvPr id="553" name="Google Shape;553;p63"/>
            <p:cNvSpPr txBox="1"/>
            <p:nvPr/>
          </p:nvSpPr>
          <p:spPr>
            <a:xfrm>
              <a:off x="2490975" y="2171539"/>
              <a:ext cx="1526400" cy="8004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None/>
              </a:pPr>
              <a:r>
                <a:rPr lang="en" sz="1800">
                  <a:latin typeface="Inter SemiBold"/>
                  <a:ea typeface="Inter SemiBold"/>
                  <a:cs typeface="Inter SemiBold"/>
                  <a:sym typeface="Inter SemiBold"/>
                </a:rPr>
                <a:t>Climate Change Concerns</a:t>
              </a:r>
              <a:endParaRPr sz="1800">
                <a:solidFill>
                  <a:srgbClr val="000000"/>
                </a:solidFill>
                <a:latin typeface="Inter SemiBold"/>
                <a:ea typeface="Inter SemiBold"/>
                <a:cs typeface="Inter SemiBold"/>
                <a:sym typeface="Inter SemiBold"/>
              </a:endParaRPr>
            </a:p>
          </p:txBody>
        </p:sp>
        <p:sp>
          <p:nvSpPr>
            <p:cNvPr id="554" name="Google Shape;554;p63"/>
            <p:cNvSpPr txBox="1"/>
            <p:nvPr/>
          </p:nvSpPr>
          <p:spPr>
            <a:xfrm>
              <a:off x="4087269" y="2171558"/>
              <a:ext cx="2565900" cy="800400"/>
            </a:xfrm>
            <a:prstGeom prst="rect">
              <a:avLst/>
            </a:prstGeom>
            <a:noFill/>
            <a:ln>
              <a:noFill/>
            </a:ln>
          </p:spPr>
          <p:txBody>
            <a:bodyPr anchorCtr="0" anchor="ctr" bIns="91425" lIns="91425" spcFirstLastPara="1" rIns="91425" wrap="square" tIns="91425">
              <a:normAutofit/>
            </a:bodyPr>
            <a:lstStyle/>
            <a:p>
              <a:pPr indent="-304800" lvl="0" marL="457200" rtl="0" algn="l">
                <a:spcBef>
                  <a:spcPts val="0"/>
                </a:spcBef>
                <a:spcAft>
                  <a:spcPts val="0"/>
                </a:spcAft>
                <a:buSzPts val="1200"/>
                <a:buFont typeface="Inter"/>
                <a:buChar char="-"/>
              </a:pPr>
              <a:r>
                <a:rPr lang="en" sz="1200">
                  <a:latin typeface="Inter"/>
                  <a:ea typeface="Inter"/>
                  <a:cs typeface="Inter"/>
                  <a:sym typeface="Inter"/>
                </a:rPr>
                <a:t>AI could increase carbon emissions by up to 80%, significantly impacting sustainability efforts</a:t>
              </a:r>
              <a:endParaRPr sz="1200">
                <a:latin typeface="Inter"/>
                <a:ea typeface="Inter"/>
                <a:cs typeface="Inter"/>
                <a:sym typeface="Inter"/>
              </a:endParaRPr>
            </a:p>
            <a:p>
              <a:pPr indent="-304800" lvl="0" marL="457200" rtl="0" algn="l">
                <a:spcBef>
                  <a:spcPts val="0"/>
                </a:spcBef>
                <a:spcAft>
                  <a:spcPts val="0"/>
                </a:spcAft>
                <a:buSzPts val="1200"/>
                <a:buFont typeface="Inter"/>
                <a:buChar char="-"/>
              </a:pPr>
              <a:r>
                <a:rPr lang="en" sz="1200">
                  <a:latin typeface="Inter"/>
                  <a:ea typeface="Inter"/>
                  <a:cs typeface="Inter"/>
                  <a:sym typeface="Inter"/>
                </a:rPr>
                <a:t>Training of large AI models requires energy intensive operations, often powered by non-renewable resources</a:t>
              </a:r>
              <a:endParaRPr sz="1200">
                <a:latin typeface="Inter"/>
                <a:ea typeface="Inter"/>
                <a:cs typeface="Inter"/>
                <a:sym typeface="Inter"/>
              </a:endParaRPr>
            </a:p>
          </p:txBody>
        </p:sp>
        <p:sp>
          <p:nvSpPr>
            <p:cNvPr id="555" name="Google Shape;555;p63"/>
            <p:cNvSpPr txBox="1"/>
            <p:nvPr/>
          </p:nvSpPr>
          <p:spPr>
            <a:xfrm>
              <a:off x="2490975" y="3223100"/>
              <a:ext cx="1526400" cy="8004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None/>
              </a:pPr>
              <a:r>
                <a:rPr lang="en" sz="1800">
                  <a:latin typeface="Inter SemiBold"/>
                  <a:ea typeface="Inter SemiBold"/>
                  <a:cs typeface="Inter SemiBold"/>
                  <a:sym typeface="Inter SemiBold"/>
                </a:rPr>
                <a:t>Potential for Sustainability</a:t>
              </a:r>
              <a:endParaRPr sz="1800">
                <a:solidFill>
                  <a:srgbClr val="000000"/>
                </a:solidFill>
                <a:latin typeface="Inter SemiBold"/>
                <a:ea typeface="Inter SemiBold"/>
                <a:cs typeface="Inter SemiBold"/>
                <a:sym typeface="Inter SemiBold"/>
              </a:endParaRPr>
            </a:p>
          </p:txBody>
        </p:sp>
        <p:sp>
          <p:nvSpPr>
            <p:cNvPr id="556" name="Google Shape;556;p63"/>
            <p:cNvSpPr txBox="1"/>
            <p:nvPr/>
          </p:nvSpPr>
          <p:spPr>
            <a:xfrm>
              <a:off x="4087594" y="3223092"/>
              <a:ext cx="2565900" cy="800400"/>
            </a:xfrm>
            <a:prstGeom prst="rect">
              <a:avLst/>
            </a:prstGeom>
            <a:noFill/>
            <a:ln>
              <a:noFill/>
            </a:ln>
          </p:spPr>
          <p:txBody>
            <a:bodyPr anchorCtr="0" anchor="ctr" bIns="91425" lIns="91425" spcFirstLastPara="1" rIns="91425" wrap="square" tIns="91425">
              <a:normAutofit/>
            </a:bodyPr>
            <a:lstStyle/>
            <a:p>
              <a:pPr indent="-304800" lvl="0" marL="457200" rtl="0" algn="l">
                <a:spcBef>
                  <a:spcPts val="0"/>
                </a:spcBef>
                <a:spcAft>
                  <a:spcPts val="0"/>
                </a:spcAft>
                <a:buSzPts val="1200"/>
                <a:buFont typeface="Inter"/>
                <a:buChar char="-"/>
              </a:pPr>
              <a:r>
                <a:rPr lang="en" sz="1200">
                  <a:latin typeface="Inter"/>
                  <a:ea typeface="Inter"/>
                  <a:cs typeface="Inter"/>
                  <a:sym typeface="Inter"/>
                </a:rPr>
                <a:t>T</a:t>
              </a:r>
              <a:r>
                <a:rPr lang="en" sz="1200">
                  <a:latin typeface="Inter"/>
                  <a:ea typeface="Inter"/>
                  <a:cs typeface="Inter"/>
                  <a:sym typeface="Inter"/>
                </a:rPr>
                <a:t>ech industries face a dilemma: AI can drive sustainability solutions while also worsening environmental harm</a:t>
              </a:r>
              <a:endParaRPr sz="1200">
                <a:latin typeface="Inter"/>
                <a:ea typeface="Inter"/>
                <a:cs typeface="Inter"/>
                <a:sym typeface="Inte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grpSp>
        <p:nvGrpSpPr>
          <p:cNvPr id="561" name="Google Shape;561;p64"/>
          <p:cNvGrpSpPr/>
          <p:nvPr/>
        </p:nvGrpSpPr>
        <p:grpSpPr>
          <a:xfrm>
            <a:off x="1415781" y="1017659"/>
            <a:ext cx="6151428" cy="4049146"/>
            <a:chOff x="3440813" y="1612689"/>
            <a:chExt cx="2262386" cy="1918117"/>
          </a:xfrm>
        </p:grpSpPr>
        <p:sp>
          <p:nvSpPr>
            <p:cNvPr id="562" name="Google Shape;562;p64"/>
            <p:cNvSpPr/>
            <p:nvPr/>
          </p:nvSpPr>
          <p:spPr>
            <a:xfrm>
              <a:off x="3656500" y="1769500"/>
              <a:ext cx="1884900" cy="1602300"/>
            </a:xfrm>
            <a:prstGeom prst="rect">
              <a:avLst/>
            </a:prstGeom>
            <a:solidFill>
              <a:srgbClr val="EEEEE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63" name="Google Shape;563;p64"/>
            <p:cNvSpPr/>
            <p:nvPr/>
          </p:nvSpPr>
          <p:spPr>
            <a:xfrm rot="-7005944">
              <a:off x="3457805" y="1927123"/>
              <a:ext cx="153216" cy="132421"/>
            </a:xfrm>
            <a:prstGeom prst="triangle">
              <a:avLst>
                <a:gd fmla="val 50000" name="adj"/>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64" name="Google Shape;564;p64"/>
            <p:cNvSpPr/>
            <p:nvPr/>
          </p:nvSpPr>
          <p:spPr>
            <a:xfrm rot="-7005979">
              <a:off x="3505296" y="1972042"/>
              <a:ext cx="114577" cy="114577"/>
            </a:xfrm>
            <a:prstGeom prst="rtTriangle">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65" name="Google Shape;565;p64"/>
            <p:cNvSpPr/>
            <p:nvPr/>
          </p:nvSpPr>
          <p:spPr>
            <a:xfrm flipH="1" rot="-7005979">
              <a:off x="3465044" y="1892096"/>
              <a:ext cx="114577" cy="114577"/>
            </a:xfrm>
            <a:prstGeom prst="rtTriangle">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66" name="Google Shape;566;p64"/>
            <p:cNvSpPr/>
            <p:nvPr/>
          </p:nvSpPr>
          <p:spPr>
            <a:xfrm rot="3794056">
              <a:off x="3989300" y="1659425"/>
              <a:ext cx="153216" cy="132421"/>
            </a:xfrm>
            <a:prstGeom prst="triangle">
              <a:avLst>
                <a:gd fmla="val 50000" name="adj"/>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67" name="Google Shape;567;p64"/>
            <p:cNvSpPr/>
            <p:nvPr/>
          </p:nvSpPr>
          <p:spPr>
            <a:xfrm rot="3794021">
              <a:off x="3980449" y="1632351"/>
              <a:ext cx="114577" cy="114577"/>
            </a:xfrm>
            <a:prstGeom prst="rtTriangle">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68" name="Google Shape;568;p64"/>
            <p:cNvSpPr/>
            <p:nvPr/>
          </p:nvSpPr>
          <p:spPr>
            <a:xfrm flipH="1" rot="3794021">
              <a:off x="4020700" y="1712296"/>
              <a:ext cx="114577" cy="114577"/>
            </a:xfrm>
            <a:prstGeom prst="rtTriangle">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69" name="Google Shape;569;p64"/>
            <p:cNvSpPr/>
            <p:nvPr/>
          </p:nvSpPr>
          <p:spPr>
            <a:xfrm rot="-1605439">
              <a:off x="3558696" y="1758213"/>
              <a:ext cx="479773" cy="204198"/>
            </a:xfrm>
            <a:prstGeom prst="rect">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70" name="Google Shape;570;p64"/>
            <p:cNvSpPr/>
            <p:nvPr/>
          </p:nvSpPr>
          <p:spPr>
            <a:xfrm rot="-8100000">
              <a:off x="5099541" y="3358303"/>
              <a:ext cx="153159" cy="132370"/>
            </a:xfrm>
            <a:prstGeom prst="triangle">
              <a:avLst>
                <a:gd fmla="val 50000" name="adj"/>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71" name="Google Shape;571;p64"/>
            <p:cNvSpPr/>
            <p:nvPr/>
          </p:nvSpPr>
          <p:spPr>
            <a:xfrm rot="-8100000">
              <a:off x="5156838" y="3392531"/>
              <a:ext cx="114551" cy="114551"/>
            </a:xfrm>
            <a:prstGeom prst="rtTriangle">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72" name="Google Shape;572;p64"/>
            <p:cNvSpPr/>
            <p:nvPr/>
          </p:nvSpPr>
          <p:spPr>
            <a:xfrm flipH="1" rot="-8100000">
              <a:off x="5093538" y="3329231"/>
              <a:ext cx="114551" cy="114551"/>
            </a:xfrm>
            <a:prstGeom prst="rtTriangle">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73" name="Google Shape;573;p64"/>
            <p:cNvSpPr/>
            <p:nvPr/>
          </p:nvSpPr>
          <p:spPr>
            <a:xfrm rot="2700000">
              <a:off x="5520312" y="2937527"/>
              <a:ext cx="153159" cy="132370"/>
            </a:xfrm>
            <a:prstGeom prst="triangle">
              <a:avLst>
                <a:gd fmla="val 50000" name="adj"/>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74" name="Google Shape;574;p64"/>
            <p:cNvSpPr/>
            <p:nvPr/>
          </p:nvSpPr>
          <p:spPr>
            <a:xfrm rot="2700000">
              <a:off x="5501623" y="2921117"/>
              <a:ext cx="114551" cy="114551"/>
            </a:xfrm>
            <a:prstGeom prst="rtTriangle">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75" name="Google Shape;575;p64"/>
            <p:cNvSpPr/>
            <p:nvPr/>
          </p:nvSpPr>
          <p:spPr>
            <a:xfrm flipH="1" rot="2700000">
              <a:off x="5564923" y="2984418"/>
              <a:ext cx="114551" cy="114551"/>
            </a:xfrm>
            <a:prstGeom prst="rtTriangle">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576" name="Google Shape;576;p64"/>
            <p:cNvSpPr/>
            <p:nvPr/>
          </p:nvSpPr>
          <p:spPr>
            <a:xfrm rot="-2700000">
              <a:off x="5145408" y="3113255"/>
              <a:ext cx="479843" cy="204071"/>
            </a:xfrm>
            <a:prstGeom prst="rect">
              <a:avLst/>
            </a:prstGeom>
            <a:solidFill>
              <a:srgbClr val="0D5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grpSp>
      <p:sp>
        <p:nvSpPr>
          <p:cNvPr id="577" name="Google Shape;577;p64"/>
          <p:cNvSpPr txBox="1"/>
          <p:nvPr>
            <p:ph type="title"/>
          </p:nvPr>
        </p:nvSpPr>
        <p:spPr>
          <a:xfrm>
            <a:off x="311700" y="2862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Summary Video</a:t>
            </a:r>
            <a:endParaRPr sz="3600"/>
          </a:p>
        </p:txBody>
      </p:sp>
      <p:pic>
        <p:nvPicPr>
          <p:cNvPr descr="What exactly is artificial intelligence (AI)? Where is AI used? How can AI support us? &#10;&#10;If you want to learn more about AI, you will find free learning opportunities in various subject areas on the learning platform AI Campus. Learn everything about AI online now at https://www.ai-campus.org !&#10;&#10;About the AI campus:&#10;The AI Campus is an R&amp;D project funded by the Federal Ministry of Education and Research (BMBF). The learning platform for artificial intelligence is publicly available as a beta version since July 2020. &#10;&#10;CC BY-SA 4.0&#10;&#10;#AI #ArtificialIntelligence #AICampus #KICampus #Algorithm #MachineLearning #Robotics" id="578" name="Google Shape;578;p64" title="Artificial intelligence explained in 2 minutes: What exactly is AI?">
            <a:hlinkClick r:id="rId3"/>
          </p:cNvPr>
          <p:cNvPicPr preferRelativeResize="0"/>
          <p:nvPr/>
        </p:nvPicPr>
        <p:blipFill>
          <a:blip r:embed="rId4">
            <a:alphaModFix/>
          </a:blip>
          <a:stretch>
            <a:fillRect/>
          </a:stretch>
        </p:blipFill>
        <p:spPr>
          <a:xfrm>
            <a:off x="2473850" y="1796350"/>
            <a:ext cx="4140725" cy="2329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8"/>
                                        </p:tgtEl>
                                        <p:attrNameLst>
                                          <p:attrName>style.visibility</p:attrName>
                                        </p:attrNameLst>
                                      </p:cBhvr>
                                      <p:to>
                                        <p:strVal val="visible"/>
                                      </p:to>
                                    </p:set>
                                    <p:animEffect filter="fade" transition="in">
                                      <p:cBhvr>
                                        <p:cTn dur="1000"/>
                                        <p:tgtEl>
                                          <p:spTgt spid="5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65"/>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grpSp>
        <p:nvGrpSpPr>
          <p:cNvPr id="584" name="Google Shape;584;p65"/>
          <p:cNvGrpSpPr/>
          <p:nvPr/>
        </p:nvGrpSpPr>
        <p:grpSpPr>
          <a:xfrm>
            <a:off x="978997" y="833452"/>
            <a:ext cx="6945543" cy="3704437"/>
            <a:chOff x="3528938" y="224013"/>
            <a:chExt cx="6995914" cy="4689161"/>
          </a:xfrm>
        </p:grpSpPr>
        <p:cxnSp>
          <p:nvCxnSpPr>
            <p:cNvPr id="585" name="Google Shape;585;p65"/>
            <p:cNvCxnSpPr/>
            <p:nvPr/>
          </p:nvCxnSpPr>
          <p:spPr>
            <a:xfrm>
              <a:off x="3830888" y="753813"/>
              <a:ext cx="0" cy="3629700"/>
            </a:xfrm>
            <a:prstGeom prst="straightConnector1">
              <a:avLst/>
            </a:prstGeom>
            <a:noFill/>
            <a:ln cap="flat" cmpd="sng" w="9525">
              <a:solidFill>
                <a:srgbClr val="000000"/>
              </a:solidFill>
              <a:prstDash val="solid"/>
              <a:round/>
              <a:headEnd len="med" w="med" type="none"/>
              <a:tailEnd len="med" w="med" type="none"/>
            </a:ln>
          </p:spPr>
        </p:cxnSp>
        <p:sp>
          <p:nvSpPr>
            <p:cNvPr id="586" name="Google Shape;586;p65"/>
            <p:cNvSpPr txBox="1"/>
            <p:nvPr/>
          </p:nvSpPr>
          <p:spPr>
            <a:xfrm>
              <a:off x="4262351" y="905055"/>
              <a:ext cx="6262500" cy="6039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rPr lang="en" sz="1600" u="sng">
                  <a:solidFill>
                    <a:schemeClr val="hlink"/>
                  </a:solidFill>
                  <a:latin typeface="BIZ UDPMincho"/>
                  <a:ea typeface="BIZ UDPMincho"/>
                  <a:cs typeface="BIZ UDPMincho"/>
                  <a:sym typeface="BIZ UDPMincho"/>
                  <a:hlinkClick r:id="rId3"/>
                </a:rPr>
                <a:t>Princeton Review</a:t>
              </a:r>
              <a:endParaRPr sz="1600">
                <a:solidFill>
                  <a:srgbClr val="1F1F1F"/>
                </a:solidFill>
                <a:latin typeface="BIZ UDPMincho"/>
                <a:ea typeface="BIZ UDPMincho"/>
                <a:cs typeface="BIZ UDPMincho"/>
                <a:sym typeface="BIZ UDPMincho"/>
              </a:endParaRPr>
            </a:p>
          </p:txBody>
        </p:sp>
        <p:sp>
          <p:nvSpPr>
            <p:cNvPr id="587" name="Google Shape;587;p65"/>
            <p:cNvSpPr txBox="1"/>
            <p:nvPr/>
          </p:nvSpPr>
          <p:spPr>
            <a:xfrm>
              <a:off x="4262351" y="1585785"/>
              <a:ext cx="6262500" cy="6039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rPr lang="en" sz="1600" u="sng">
                  <a:solidFill>
                    <a:schemeClr val="hlink"/>
                  </a:solidFill>
                  <a:latin typeface="BIZ UDPMincho"/>
                  <a:ea typeface="BIZ UDPMincho"/>
                  <a:cs typeface="BIZ UDPMincho"/>
                  <a:sym typeface="BIZ UDPMincho"/>
                  <a:hlinkClick r:id="rId4"/>
                </a:rPr>
                <a:t>AI History</a:t>
              </a:r>
              <a:endParaRPr sz="1600">
                <a:solidFill>
                  <a:srgbClr val="1F1F1F"/>
                </a:solidFill>
                <a:latin typeface="BIZ UDPMincho"/>
                <a:ea typeface="BIZ UDPMincho"/>
                <a:cs typeface="BIZ UDPMincho"/>
                <a:sym typeface="BIZ UDPMincho"/>
              </a:endParaRPr>
            </a:p>
          </p:txBody>
        </p:sp>
        <p:sp>
          <p:nvSpPr>
            <p:cNvPr id="588" name="Google Shape;588;p65"/>
            <p:cNvSpPr txBox="1"/>
            <p:nvPr/>
          </p:nvSpPr>
          <p:spPr>
            <a:xfrm>
              <a:off x="4262351" y="2266635"/>
              <a:ext cx="6262500" cy="6039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Clr>
                  <a:srgbClr val="000000"/>
                </a:buClr>
                <a:buSzPts val="1100"/>
                <a:buFont typeface="Arial"/>
                <a:buNone/>
              </a:pPr>
              <a:r>
                <a:rPr lang="en" sz="1600" u="sng">
                  <a:solidFill>
                    <a:schemeClr val="hlink"/>
                  </a:solidFill>
                  <a:latin typeface="BIZ UDPMincho"/>
                  <a:ea typeface="BIZ UDPMincho"/>
                  <a:cs typeface="BIZ UDPMincho"/>
                  <a:sym typeface="BIZ UDPMincho"/>
                  <a:hlinkClick r:id="rId5"/>
                </a:rPr>
                <a:t>EDI Weekly</a:t>
              </a:r>
              <a:endParaRPr sz="1600">
                <a:solidFill>
                  <a:srgbClr val="1F1F1F"/>
                </a:solidFill>
                <a:latin typeface="BIZ UDPMincho"/>
                <a:ea typeface="BIZ UDPMincho"/>
                <a:cs typeface="BIZ UDPMincho"/>
                <a:sym typeface="BIZ UDPMincho"/>
              </a:endParaRPr>
            </a:p>
          </p:txBody>
        </p:sp>
        <p:sp>
          <p:nvSpPr>
            <p:cNvPr id="589" name="Google Shape;589;p65"/>
            <p:cNvSpPr txBox="1"/>
            <p:nvPr/>
          </p:nvSpPr>
          <p:spPr>
            <a:xfrm>
              <a:off x="4262351" y="2947515"/>
              <a:ext cx="6262500" cy="6039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rPr lang="en" sz="1600" u="sng">
                  <a:solidFill>
                    <a:schemeClr val="hlink"/>
                  </a:solidFill>
                  <a:latin typeface="BIZ UDPMincho"/>
                  <a:ea typeface="BIZ UDPMincho"/>
                  <a:cs typeface="BIZ UDPMincho"/>
                  <a:sym typeface="BIZ UDPMincho"/>
                  <a:hlinkClick r:id="rId6"/>
                </a:rPr>
                <a:t>ManagingIP</a:t>
              </a:r>
              <a:r>
                <a:rPr lang="en" sz="1600">
                  <a:solidFill>
                    <a:srgbClr val="1F1F1F"/>
                  </a:solidFill>
                  <a:latin typeface="BIZ UDPMincho"/>
                  <a:ea typeface="BIZ UDPMincho"/>
                  <a:cs typeface="BIZ UDPMincho"/>
                  <a:sym typeface="BIZ UDPMincho"/>
                </a:rPr>
                <a:t> </a:t>
              </a:r>
              <a:endParaRPr sz="1600">
                <a:solidFill>
                  <a:srgbClr val="1F1F1F"/>
                </a:solidFill>
                <a:latin typeface="BIZ UDPMincho"/>
                <a:ea typeface="BIZ UDPMincho"/>
                <a:cs typeface="BIZ UDPMincho"/>
                <a:sym typeface="BIZ UDPMincho"/>
              </a:endParaRPr>
            </a:p>
          </p:txBody>
        </p:sp>
        <p:sp>
          <p:nvSpPr>
            <p:cNvPr id="590" name="Google Shape;590;p65"/>
            <p:cNvSpPr txBox="1"/>
            <p:nvPr/>
          </p:nvSpPr>
          <p:spPr>
            <a:xfrm>
              <a:off x="4262351" y="3628394"/>
              <a:ext cx="6262500" cy="6039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Clr>
                  <a:srgbClr val="000000"/>
                </a:buClr>
                <a:buSzPts val="1100"/>
                <a:buFont typeface="Arial"/>
                <a:buNone/>
              </a:pPr>
              <a:r>
                <a:rPr lang="en" sz="1600" u="sng">
                  <a:solidFill>
                    <a:schemeClr val="hlink"/>
                  </a:solidFill>
                  <a:latin typeface="BIZ UDPMincho"/>
                  <a:ea typeface="BIZ UDPMincho"/>
                  <a:cs typeface="BIZ UDPMincho"/>
                  <a:sym typeface="BIZ UDPMincho"/>
                  <a:hlinkClick r:id="rId7"/>
                </a:rPr>
                <a:t>Future of AI</a:t>
              </a:r>
              <a:endParaRPr sz="1600">
                <a:solidFill>
                  <a:srgbClr val="1F1F1F"/>
                </a:solidFill>
                <a:latin typeface="BIZ UDPMincho"/>
                <a:ea typeface="BIZ UDPMincho"/>
                <a:cs typeface="BIZ UDPMincho"/>
                <a:sym typeface="BIZ UDPMincho"/>
              </a:endParaRPr>
            </a:p>
          </p:txBody>
        </p:sp>
        <p:sp>
          <p:nvSpPr>
            <p:cNvPr id="591" name="Google Shape;591;p65"/>
            <p:cNvSpPr txBox="1"/>
            <p:nvPr/>
          </p:nvSpPr>
          <p:spPr>
            <a:xfrm>
              <a:off x="4262351" y="224026"/>
              <a:ext cx="6262500" cy="6039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rPr lang="en" sz="1600" u="sng">
                  <a:solidFill>
                    <a:schemeClr val="hlink"/>
                  </a:solidFill>
                  <a:latin typeface="BIZ UDPMincho"/>
                  <a:ea typeface="BIZ UDPMincho"/>
                  <a:cs typeface="BIZ UDPMincho"/>
                  <a:sym typeface="BIZ UDPMincho"/>
                  <a:hlinkClick r:id="rId8"/>
                </a:rPr>
                <a:t>MIT News</a:t>
              </a:r>
              <a:endParaRPr sz="1600">
                <a:solidFill>
                  <a:srgbClr val="1F1F1F"/>
                </a:solidFill>
                <a:latin typeface="BIZ UDPMincho"/>
                <a:ea typeface="BIZ UDPMincho"/>
                <a:cs typeface="BIZ UDPMincho"/>
                <a:sym typeface="BIZ UDPMincho"/>
              </a:endParaRPr>
            </a:p>
          </p:txBody>
        </p:sp>
        <p:sp>
          <p:nvSpPr>
            <p:cNvPr id="592" name="Google Shape;592;p65"/>
            <p:cNvSpPr txBox="1"/>
            <p:nvPr/>
          </p:nvSpPr>
          <p:spPr>
            <a:xfrm>
              <a:off x="4262306" y="4309274"/>
              <a:ext cx="6262500" cy="6039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0"/>
                </a:spcAft>
                <a:buNone/>
              </a:pPr>
              <a:r>
                <a:rPr lang="en" sz="1600" u="sng">
                  <a:solidFill>
                    <a:schemeClr val="hlink"/>
                  </a:solidFill>
                  <a:latin typeface="BIZ UDPMincho"/>
                  <a:ea typeface="BIZ UDPMincho"/>
                  <a:cs typeface="BIZ UDPMincho"/>
                  <a:sym typeface="BIZ UDPMincho"/>
                  <a:hlinkClick r:id="rId9"/>
                </a:rPr>
                <a:t>UIC</a:t>
              </a:r>
              <a:endParaRPr sz="1600">
                <a:solidFill>
                  <a:srgbClr val="1F1F1F"/>
                </a:solidFill>
                <a:latin typeface="BIZ UDPMincho"/>
                <a:ea typeface="BIZ UDPMincho"/>
                <a:cs typeface="BIZ UDPMincho"/>
                <a:sym typeface="BIZ UDPMincho"/>
              </a:endParaRPr>
            </a:p>
          </p:txBody>
        </p:sp>
        <p:sp>
          <p:nvSpPr>
            <p:cNvPr id="593" name="Google Shape;593;p65"/>
            <p:cNvSpPr/>
            <p:nvPr/>
          </p:nvSpPr>
          <p:spPr>
            <a:xfrm>
              <a:off x="3528938" y="1585763"/>
              <a:ext cx="603900" cy="603900"/>
            </a:xfrm>
            <a:prstGeom prst="ellipse">
              <a:avLst/>
            </a:prstGeom>
            <a:solidFill>
              <a:srgbClr val="DCD1C5"/>
            </a:solidFill>
            <a:ln cap="flat" cmpd="sng" w="9525">
              <a:solidFill>
                <a:srgbClr val="1F1F1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latin typeface="BIZ UDPMincho"/>
                <a:ea typeface="BIZ UDPMincho"/>
                <a:cs typeface="BIZ UDPMincho"/>
                <a:sym typeface="BIZ UDPMincho"/>
              </a:endParaRPr>
            </a:p>
          </p:txBody>
        </p:sp>
        <p:sp>
          <p:nvSpPr>
            <p:cNvPr id="594" name="Google Shape;594;p65"/>
            <p:cNvSpPr/>
            <p:nvPr/>
          </p:nvSpPr>
          <p:spPr>
            <a:xfrm>
              <a:off x="3528938" y="2266638"/>
              <a:ext cx="603900" cy="603900"/>
            </a:xfrm>
            <a:prstGeom prst="ellipse">
              <a:avLst/>
            </a:prstGeom>
            <a:solidFill>
              <a:srgbClr val="E5E0DA"/>
            </a:solidFill>
            <a:ln cap="flat" cmpd="sng" w="9525">
              <a:solidFill>
                <a:srgbClr val="1F1F1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latin typeface="BIZ UDPMincho"/>
                <a:ea typeface="BIZ UDPMincho"/>
                <a:cs typeface="BIZ UDPMincho"/>
                <a:sym typeface="BIZ UDPMincho"/>
              </a:endParaRPr>
            </a:p>
          </p:txBody>
        </p:sp>
        <p:sp>
          <p:nvSpPr>
            <p:cNvPr id="595" name="Google Shape;595;p65"/>
            <p:cNvSpPr/>
            <p:nvPr/>
          </p:nvSpPr>
          <p:spPr>
            <a:xfrm>
              <a:off x="3528938" y="904888"/>
              <a:ext cx="603900" cy="603900"/>
            </a:xfrm>
            <a:prstGeom prst="ellipse">
              <a:avLst/>
            </a:prstGeom>
            <a:solidFill>
              <a:srgbClr val="D3C3B2"/>
            </a:solidFill>
            <a:ln cap="flat" cmpd="sng" w="9525">
              <a:solidFill>
                <a:srgbClr val="1F1F1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latin typeface="BIZ UDPMincho"/>
                <a:ea typeface="BIZ UDPMincho"/>
                <a:cs typeface="BIZ UDPMincho"/>
                <a:sym typeface="BIZ UDPMincho"/>
              </a:endParaRPr>
            </a:p>
          </p:txBody>
        </p:sp>
        <p:sp>
          <p:nvSpPr>
            <p:cNvPr id="596" name="Google Shape;596;p65"/>
            <p:cNvSpPr/>
            <p:nvPr/>
          </p:nvSpPr>
          <p:spPr>
            <a:xfrm>
              <a:off x="3528938" y="224013"/>
              <a:ext cx="603900" cy="603900"/>
            </a:xfrm>
            <a:prstGeom prst="ellipse">
              <a:avLst/>
            </a:prstGeom>
            <a:solidFill>
              <a:srgbClr val="C9B29B"/>
            </a:solidFill>
            <a:ln cap="flat" cmpd="sng" w="9525">
              <a:solidFill>
                <a:srgbClr val="1F1F1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latin typeface="BIZ UDPMincho"/>
                <a:ea typeface="BIZ UDPMincho"/>
                <a:cs typeface="BIZ UDPMincho"/>
                <a:sym typeface="BIZ UDPMincho"/>
              </a:endParaRPr>
            </a:p>
          </p:txBody>
        </p:sp>
        <p:sp>
          <p:nvSpPr>
            <p:cNvPr id="597" name="Google Shape;597;p65"/>
            <p:cNvSpPr/>
            <p:nvPr/>
          </p:nvSpPr>
          <p:spPr>
            <a:xfrm>
              <a:off x="3528938" y="2947513"/>
              <a:ext cx="603900" cy="603900"/>
            </a:xfrm>
            <a:prstGeom prst="ellipse">
              <a:avLst/>
            </a:prstGeom>
            <a:solidFill>
              <a:srgbClr val="EBE8E5"/>
            </a:solidFill>
            <a:ln cap="flat" cmpd="sng" w="9525">
              <a:solidFill>
                <a:srgbClr val="1F1F1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latin typeface="BIZ UDPMincho"/>
                <a:ea typeface="BIZ UDPMincho"/>
                <a:cs typeface="BIZ UDPMincho"/>
                <a:sym typeface="BIZ UDPMincho"/>
              </a:endParaRPr>
            </a:p>
          </p:txBody>
        </p:sp>
        <p:sp>
          <p:nvSpPr>
            <p:cNvPr id="598" name="Google Shape;598;p65"/>
            <p:cNvSpPr/>
            <p:nvPr/>
          </p:nvSpPr>
          <p:spPr>
            <a:xfrm>
              <a:off x="3528938" y="3628388"/>
              <a:ext cx="603900" cy="603900"/>
            </a:xfrm>
            <a:prstGeom prst="ellipse">
              <a:avLst/>
            </a:prstGeom>
            <a:solidFill>
              <a:srgbClr val="F5F4F3"/>
            </a:solidFill>
            <a:ln cap="flat" cmpd="sng" w="9525">
              <a:solidFill>
                <a:srgbClr val="1F1F1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latin typeface="BIZ UDPMincho"/>
                <a:ea typeface="BIZ UDPMincho"/>
                <a:cs typeface="BIZ UDPMincho"/>
                <a:sym typeface="BIZ UDPMincho"/>
              </a:endParaRPr>
            </a:p>
          </p:txBody>
        </p:sp>
        <p:sp>
          <p:nvSpPr>
            <p:cNvPr id="599" name="Google Shape;599;p65"/>
            <p:cNvSpPr/>
            <p:nvPr/>
          </p:nvSpPr>
          <p:spPr>
            <a:xfrm>
              <a:off x="3528938" y="4309263"/>
              <a:ext cx="603900" cy="603900"/>
            </a:xfrm>
            <a:prstGeom prst="ellipse">
              <a:avLst/>
            </a:prstGeom>
            <a:solidFill>
              <a:srgbClr val="F9F8F7"/>
            </a:solidFill>
            <a:ln cap="flat" cmpd="sng" w="9525">
              <a:solidFill>
                <a:srgbClr val="1F1F1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latin typeface="BIZ UDPMincho"/>
                <a:ea typeface="BIZ UDPMincho"/>
                <a:cs typeface="BIZ UDPMincho"/>
                <a:sym typeface="BIZ UDPMincho"/>
              </a:endParaRPr>
            </a:p>
          </p:txBody>
        </p:sp>
      </p:grpSp>
      <p:grpSp>
        <p:nvGrpSpPr>
          <p:cNvPr id="600" name="Google Shape;600;p65"/>
          <p:cNvGrpSpPr/>
          <p:nvPr/>
        </p:nvGrpSpPr>
        <p:grpSpPr>
          <a:xfrm>
            <a:off x="4572008" y="1537934"/>
            <a:ext cx="3465888" cy="2067642"/>
            <a:chOff x="3162454" y="1832324"/>
            <a:chExt cx="2819400" cy="1479000"/>
          </a:xfrm>
        </p:grpSpPr>
        <p:sp>
          <p:nvSpPr>
            <p:cNvPr id="601" name="Google Shape;601;p65"/>
            <p:cNvSpPr/>
            <p:nvPr/>
          </p:nvSpPr>
          <p:spPr>
            <a:xfrm flipH="1">
              <a:off x="3162454" y="1832324"/>
              <a:ext cx="2819400" cy="1479000"/>
            </a:xfrm>
            <a:prstGeom prst="snip2DiagRect">
              <a:avLst>
                <a:gd fmla="val 0" name="adj1"/>
                <a:gd fmla="val 19923" name="adj2"/>
              </a:avLst>
            </a:prstGeom>
            <a:solidFill>
              <a:srgbClr val="FFA38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A38F"/>
                </a:solidFill>
              </a:endParaRPr>
            </a:p>
          </p:txBody>
        </p:sp>
        <p:sp>
          <p:nvSpPr>
            <p:cNvPr id="602" name="Google Shape;602;p65"/>
            <p:cNvSpPr txBox="1"/>
            <p:nvPr/>
          </p:nvSpPr>
          <p:spPr>
            <a:xfrm>
              <a:off x="3323384" y="2022304"/>
              <a:ext cx="2516700" cy="11196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192"/>
                <a:buNone/>
              </a:pPr>
              <a:r>
                <a:rPr lang="en" sz="2831">
                  <a:solidFill>
                    <a:srgbClr val="631212"/>
                  </a:solidFill>
                  <a:latin typeface="Inter Black"/>
                  <a:ea typeface="Inter Black"/>
                  <a:cs typeface="Inter Black"/>
                  <a:sym typeface="Inter Black"/>
                </a:rPr>
                <a:t>Links Used Throughout my Presentation!</a:t>
              </a:r>
              <a:endParaRPr sz="2831">
                <a:solidFill>
                  <a:srgbClr val="631212"/>
                </a:solidFill>
                <a:latin typeface="Inter Black"/>
                <a:ea typeface="Inter Black"/>
                <a:cs typeface="Inter Black"/>
                <a:sym typeface="Inter Black"/>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grpSp>
        <p:nvGrpSpPr>
          <p:cNvPr id="607" name="Google Shape;607;p66"/>
          <p:cNvGrpSpPr/>
          <p:nvPr/>
        </p:nvGrpSpPr>
        <p:grpSpPr>
          <a:xfrm>
            <a:off x="1336049" y="693035"/>
            <a:ext cx="6178123" cy="3757433"/>
            <a:chOff x="2428875" y="1479600"/>
            <a:chExt cx="4286196" cy="2184300"/>
          </a:xfrm>
        </p:grpSpPr>
        <p:sp>
          <p:nvSpPr>
            <p:cNvPr id="608" name="Google Shape;608;p66"/>
            <p:cNvSpPr txBox="1"/>
            <p:nvPr/>
          </p:nvSpPr>
          <p:spPr>
            <a:xfrm>
              <a:off x="2428875" y="1479600"/>
              <a:ext cx="676200" cy="676200"/>
            </a:xfrm>
            <a:prstGeom prst="rect">
              <a:avLst/>
            </a:prstGeom>
            <a:solidFill>
              <a:srgbClr val="121212"/>
            </a:solidFill>
            <a:ln>
              <a:noFill/>
            </a:ln>
          </p:spPr>
          <p:txBody>
            <a:bodyPr anchorCtr="0" anchor="t" bIns="0" lIns="0" spcFirstLastPara="1" rIns="0" wrap="square" tIns="0">
              <a:noAutofit/>
            </a:bodyPr>
            <a:lstStyle/>
            <a:p>
              <a:pPr indent="0" lvl="0" marL="0" rtl="0" algn="ctr">
                <a:lnSpc>
                  <a:spcPct val="80000"/>
                </a:lnSpc>
                <a:spcBef>
                  <a:spcPts val="0"/>
                </a:spcBef>
                <a:spcAft>
                  <a:spcPts val="0"/>
                </a:spcAft>
                <a:buSzPts val="935"/>
                <a:buNone/>
              </a:pPr>
              <a:r>
                <a:rPr lang="en" sz="5000">
                  <a:solidFill>
                    <a:srgbClr val="FFFFFF"/>
                  </a:solidFill>
                  <a:latin typeface="Inter Thin"/>
                  <a:ea typeface="Inter Thin"/>
                  <a:cs typeface="Inter Thin"/>
                  <a:sym typeface="Inter Thin"/>
                </a:rPr>
                <a:t>↘</a:t>
              </a:r>
              <a:endParaRPr sz="5000">
                <a:solidFill>
                  <a:srgbClr val="FFFFFF"/>
                </a:solidFill>
                <a:latin typeface="Inter Thin"/>
                <a:ea typeface="Inter Thin"/>
                <a:cs typeface="Inter Thin"/>
                <a:sym typeface="Inter Thin"/>
              </a:endParaRPr>
            </a:p>
          </p:txBody>
        </p:sp>
        <p:sp>
          <p:nvSpPr>
            <p:cNvPr id="609" name="Google Shape;609;p66"/>
            <p:cNvSpPr/>
            <p:nvPr/>
          </p:nvSpPr>
          <p:spPr>
            <a:xfrm>
              <a:off x="3245271" y="1632000"/>
              <a:ext cx="3469800" cy="2031900"/>
            </a:xfrm>
            <a:prstGeom prst="rect">
              <a:avLst/>
            </a:prstGeom>
            <a:solidFill>
              <a:srgbClr val="1212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BM Plex Mono"/>
                <a:ea typeface="IBM Plex Mono"/>
                <a:cs typeface="IBM Plex Mono"/>
                <a:sym typeface="IBM Plex Mono"/>
              </a:endParaRPr>
            </a:p>
          </p:txBody>
        </p:sp>
        <p:sp>
          <p:nvSpPr>
            <p:cNvPr id="610" name="Google Shape;610;p66"/>
            <p:cNvSpPr/>
            <p:nvPr/>
          </p:nvSpPr>
          <p:spPr>
            <a:xfrm>
              <a:off x="3105075" y="1479600"/>
              <a:ext cx="3469800" cy="2031900"/>
            </a:xfrm>
            <a:prstGeom prst="rect">
              <a:avLst/>
            </a:prstGeom>
            <a:solidFill>
              <a:srgbClr val="4285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BM Plex Mono"/>
                <a:ea typeface="IBM Plex Mono"/>
                <a:cs typeface="IBM Plex Mono"/>
                <a:sym typeface="IBM Plex Mono"/>
              </a:endParaRPr>
            </a:p>
          </p:txBody>
        </p:sp>
        <p:sp>
          <p:nvSpPr>
            <p:cNvPr id="611" name="Google Shape;611;p66"/>
            <p:cNvSpPr txBox="1"/>
            <p:nvPr/>
          </p:nvSpPr>
          <p:spPr>
            <a:xfrm>
              <a:off x="3333750" y="1685200"/>
              <a:ext cx="3035100" cy="16242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lang="en" sz="4600">
                  <a:solidFill>
                    <a:srgbClr val="FFFFFF"/>
                  </a:solidFill>
                  <a:latin typeface="Inter Black"/>
                  <a:ea typeface="Inter Black"/>
                  <a:cs typeface="Inter Black"/>
                  <a:sym typeface="Inter Black"/>
                </a:rPr>
                <a:t>Thank You For Listening!</a:t>
              </a:r>
              <a:endParaRPr sz="4600">
                <a:solidFill>
                  <a:srgbClr val="FFFFFF"/>
                </a:solidFill>
                <a:latin typeface="Inter Black"/>
                <a:ea typeface="Inter Black"/>
                <a:cs typeface="Inter Black"/>
                <a:sym typeface="Inter Black"/>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5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93" name="Google Shape;393;p54"/>
          <p:cNvSpPr txBox="1"/>
          <p:nvPr>
            <p:ph type="title"/>
          </p:nvPr>
        </p:nvSpPr>
        <p:spPr>
          <a:xfrm>
            <a:off x="277350" y="530025"/>
            <a:ext cx="44715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500"/>
              <a:t>Introduction</a:t>
            </a:r>
            <a:endParaRPr sz="5500"/>
          </a:p>
        </p:txBody>
      </p:sp>
      <p:sp>
        <p:nvSpPr>
          <p:cNvPr id="394" name="Google Shape;394;p54"/>
          <p:cNvSpPr txBox="1"/>
          <p:nvPr>
            <p:ph idx="2" type="title"/>
          </p:nvPr>
        </p:nvSpPr>
        <p:spPr>
          <a:xfrm>
            <a:off x="225150" y="1515900"/>
            <a:ext cx="4263300" cy="29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Inter"/>
                <a:ea typeface="Inter"/>
                <a:cs typeface="Inter"/>
                <a:sym typeface="Inter"/>
              </a:rPr>
              <a:t>What is Artificial Intelligence?</a:t>
            </a:r>
            <a:endParaRPr b="1">
              <a:latin typeface="Inter"/>
              <a:ea typeface="Inter"/>
              <a:cs typeface="Inter"/>
              <a:sym typeface="Inter"/>
            </a:endParaRPr>
          </a:p>
          <a:p>
            <a:pPr indent="-317500" lvl="0" marL="457200" rtl="0" algn="l">
              <a:spcBef>
                <a:spcPts val="0"/>
              </a:spcBef>
              <a:spcAft>
                <a:spcPts val="0"/>
              </a:spcAft>
              <a:buClr>
                <a:schemeClr val="lt1"/>
              </a:buClr>
              <a:buSzPts val="1400"/>
              <a:buChar char="-"/>
            </a:pPr>
            <a:r>
              <a:rPr lang="en" sz="1400">
                <a:solidFill>
                  <a:schemeClr val="lt1"/>
                </a:solidFill>
              </a:rPr>
              <a:t>AI is the simulation of human intelligence in machines that can learn, reason, and perform tasks autonomously.</a:t>
            </a:r>
            <a:endParaRPr sz="1400">
              <a:solidFill>
                <a:schemeClr val="lt1"/>
              </a:solidFill>
            </a:endParaRPr>
          </a:p>
          <a:p>
            <a:pPr indent="0" lvl="0" marL="0" rtl="0" algn="l">
              <a:spcBef>
                <a:spcPts val="0"/>
              </a:spcBef>
              <a:spcAft>
                <a:spcPts val="0"/>
              </a:spcAft>
              <a:buNone/>
            </a:pPr>
            <a:r>
              <a:t/>
            </a:r>
            <a:endParaRPr/>
          </a:p>
          <a:p>
            <a:pPr indent="0" lvl="0" marL="0" rtl="0" algn="l">
              <a:spcBef>
                <a:spcPts val="0"/>
              </a:spcBef>
              <a:spcAft>
                <a:spcPts val="0"/>
              </a:spcAft>
              <a:buNone/>
            </a:pPr>
            <a:r>
              <a:rPr b="1" lang="en">
                <a:latin typeface="Inter"/>
                <a:ea typeface="Inter"/>
                <a:cs typeface="Inter"/>
                <a:sym typeface="Inter"/>
              </a:rPr>
              <a:t>Why is Artificial Intelligence Important?</a:t>
            </a:r>
            <a:endParaRPr b="1">
              <a:latin typeface="Inter"/>
              <a:ea typeface="Inter"/>
              <a:cs typeface="Inter"/>
              <a:sym typeface="Inter"/>
            </a:endParaRPr>
          </a:p>
          <a:p>
            <a:pPr indent="-317500" lvl="0" marL="457200" rtl="0" algn="l">
              <a:spcBef>
                <a:spcPts val="0"/>
              </a:spcBef>
              <a:spcAft>
                <a:spcPts val="0"/>
              </a:spcAft>
              <a:buClr>
                <a:schemeClr val="lt1"/>
              </a:buClr>
              <a:buSzPts val="1400"/>
              <a:buChar char="-"/>
            </a:pPr>
            <a:r>
              <a:rPr lang="en" sz="1400">
                <a:solidFill>
                  <a:schemeClr val="lt1"/>
                </a:solidFill>
              </a:rPr>
              <a:t>AI enhances efficiency, automates tasks, and can be used to solve complex problems in many different fields. </a:t>
            </a:r>
            <a:endParaRPr sz="1400">
              <a:solidFill>
                <a:schemeClr val="lt1"/>
              </a:solidFill>
            </a:endParaRPr>
          </a:p>
        </p:txBody>
      </p:sp>
      <p:pic>
        <p:nvPicPr>
          <p:cNvPr descr="Artificial Intelligence &amp; AI &amp; Machine Learning | PLEASE CRE… | Flickr" id="395" name="Google Shape;395;p54"/>
          <p:cNvPicPr preferRelativeResize="0"/>
          <p:nvPr/>
        </p:nvPicPr>
        <p:blipFill>
          <a:blip r:embed="rId3">
            <a:alphaModFix/>
          </a:blip>
          <a:stretch>
            <a:fillRect/>
          </a:stretch>
        </p:blipFill>
        <p:spPr>
          <a:xfrm>
            <a:off x="4745674" y="743725"/>
            <a:ext cx="4147026" cy="33168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5"/>
          <p:cNvSpPr txBox="1"/>
          <p:nvPr>
            <p:ph type="title"/>
          </p:nvPr>
        </p:nvSpPr>
        <p:spPr>
          <a:xfrm>
            <a:off x="1137600" y="303525"/>
            <a:ext cx="6868800" cy="104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500"/>
              <a:t>Topics Covered </a:t>
            </a:r>
            <a:endParaRPr sz="4500"/>
          </a:p>
        </p:txBody>
      </p:sp>
      <p:sp>
        <p:nvSpPr>
          <p:cNvPr id="401" name="Google Shape;401;p55"/>
          <p:cNvSpPr txBox="1"/>
          <p:nvPr>
            <p:ph idx="5"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grpSp>
        <p:nvGrpSpPr>
          <p:cNvPr id="402" name="Google Shape;402;p55"/>
          <p:cNvGrpSpPr/>
          <p:nvPr/>
        </p:nvGrpSpPr>
        <p:grpSpPr>
          <a:xfrm>
            <a:off x="691546" y="1123725"/>
            <a:ext cx="7789415" cy="3514000"/>
            <a:chOff x="2062188" y="814750"/>
            <a:chExt cx="5019600" cy="3514000"/>
          </a:xfrm>
        </p:grpSpPr>
        <p:sp>
          <p:nvSpPr>
            <p:cNvPr id="403" name="Google Shape;403;p55"/>
            <p:cNvSpPr txBox="1"/>
            <p:nvPr/>
          </p:nvSpPr>
          <p:spPr>
            <a:xfrm>
              <a:off x="2349630" y="814750"/>
              <a:ext cx="4725900" cy="86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800">
                  <a:latin typeface="Inter Medium"/>
                  <a:ea typeface="Inter Medium"/>
                  <a:cs typeface="Inter Medium"/>
                  <a:sym typeface="Inter Medium"/>
                </a:rPr>
                <a:t>History of AI</a:t>
              </a:r>
              <a:endParaRPr sz="2800">
                <a:solidFill>
                  <a:srgbClr val="000000"/>
                </a:solidFill>
                <a:latin typeface="Inter Medium"/>
                <a:ea typeface="Inter Medium"/>
                <a:cs typeface="Inter Medium"/>
                <a:sym typeface="Inter Medium"/>
              </a:endParaRPr>
            </a:p>
          </p:txBody>
        </p:sp>
        <p:sp>
          <p:nvSpPr>
            <p:cNvPr id="404" name="Google Shape;404;p55"/>
            <p:cNvSpPr txBox="1"/>
            <p:nvPr/>
          </p:nvSpPr>
          <p:spPr>
            <a:xfrm>
              <a:off x="2349775" y="1684575"/>
              <a:ext cx="4725900" cy="87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800">
                  <a:latin typeface="Inter Medium"/>
                  <a:ea typeface="Inter Medium"/>
                  <a:cs typeface="Inter Medium"/>
                  <a:sym typeface="Inter Medium"/>
                </a:rPr>
                <a:t>How AI Works</a:t>
              </a:r>
              <a:endParaRPr sz="2800">
                <a:solidFill>
                  <a:srgbClr val="000000"/>
                </a:solidFill>
                <a:latin typeface="Inter Medium"/>
                <a:ea typeface="Inter Medium"/>
                <a:cs typeface="Inter Medium"/>
                <a:sym typeface="Inter Medium"/>
              </a:endParaRPr>
            </a:p>
          </p:txBody>
        </p:sp>
        <p:sp>
          <p:nvSpPr>
            <p:cNvPr id="405" name="Google Shape;405;p55"/>
            <p:cNvSpPr txBox="1"/>
            <p:nvPr/>
          </p:nvSpPr>
          <p:spPr>
            <a:xfrm>
              <a:off x="2349775" y="2563275"/>
              <a:ext cx="4725900" cy="8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800">
                  <a:latin typeface="Inter Medium"/>
                  <a:ea typeface="Inter Medium"/>
                  <a:cs typeface="Inter Medium"/>
                  <a:sym typeface="Inter Medium"/>
                </a:rPr>
                <a:t>Types and Applications of AI</a:t>
              </a:r>
              <a:endParaRPr sz="2800">
                <a:solidFill>
                  <a:srgbClr val="000000"/>
                </a:solidFill>
                <a:latin typeface="Inter Medium"/>
                <a:ea typeface="Inter Medium"/>
                <a:cs typeface="Inter Medium"/>
                <a:sym typeface="Inter Medium"/>
              </a:endParaRPr>
            </a:p>
          </p:txBody>
        </p:sp>
        <p:sp>
          <p:nvSpPr>
            <p:cNvPr id="406" name="Google Shape;406;p55"/>
            <p:cNvSpPr txBox="1"/>
            <p:nvPr/>
          </p:nvSpPr>
          <p:spPr>
            <a:xfrm>
              <a:off x="2355767" y="3447350"/>
              <a:ext cx="4725900" cy="881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800">
                  <a:latin typeface="Inter Medium"/>
                  <a:ea typeface="Inter Medium"/>
                  <a:cs typeface="Inter Medium"/>
                  <a:sym typeface="Inter Medium"/>
                </a:rPr>
                <a:t>Ethical Concerns and Future Trends</a:t>
              </a:r>
              <a:endParaRPr sz="2800">
                <a:solidFill>
                  <a:srgbClr val="000000"/>
                </a:solidFill>
                <a:latin typeface="Inter Medium"/>
                <a:ea typeface="Inter Medium"/>
                <a:cs typeface="Inter Medium"/>
                <a:sym typeface="Inter Medium"/>
              </a:endParaRPr>
            </a:p>
          </p:txBody>
        </p:sp>
        <p:sp>
          <p:nvSpPr>
            <p:cNvPr id="407" name="Google Shape;407;p55"/>
            <p:cNvSpPr txBox="1"/>
            <p:nvPr/>
          </p:nvSpPr>
          <p:spPr>
            <a:xfrm>
              <a:off x="2062188" y="814750"/>
              <a:ext cx="937200" cy="8646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rgbClr val="000000"/>
                  </a:solidFill>
                  <a:latin typeface="Lexend"/>
                  <a:ea typeface="Lexend"/>
                  <a:cs typeface="Lexend"/>
                  <a:sym typeface="Lexend"/>
                </a:rPr>
                <a:t>01</a:t>
              </a:r>
              <a:endParaRPr>
                <a:solidFill>
                  <a:srgbClr val="000000"/>
                </a:solidFill>
                <a:latin typeface="Lexend"/>
                <a:ea typeface="Lexend"/>
                <a:cs typeface="Lexend"/>
                <a:sym typeface="Lexend"/>
              </a:endParaRPr>
            </a:p>
          </p:txBody>
        </p:sp>
        <p:sp>
          <p:nvSpPr>
            <p:cNvPr id="408" name="Google Shape;408;p55"/>
            <p:cNvSpPr txBox="1"/>
            <p:nvPr/>
          </p:nvSpPr>
          <p:spPr>
            <a:xfrm>
              <a:off x="2062188" y="1684575"/>
              <a:ext cx="937200" cy="8760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rgbClr val="000000"/>
                  </a:solidFill>
                  <a:latin typeface="Lexend"/>
                  <a:ea typeface="Lexend"/>
                  <a:cs typeface="Lexend"/>
                  <a:sym typeface="Lexend"/>
                </a:rPr>
                <a:t>02</a:t>
              </a:r>
              <a:endParaRPr>
                <a:solidFill>
                  <a:srgbClr val="000000"/>
                </a:solidFill>
                <a:latin typeface="Lexend"/>
                <a:ea typeface="Lexend"/>
                <a:cs typeface="Lexend"/>
                <a:sym typeface="Lexend"/>
              </a:endParaRPr>
            </a:p>
          </p:txBody>
        </p:sp>
        <p:sp>
          <p:nvSpPr>
            <p:cNvPr id="409" name="Google Shape;409;p55"/>
            <p:cNvSpPr txBox="1"/>
            <p:nvPr/>
          </p:nvSpPr>
          <p:spPr>
            <a:xfrm>
              <a:off x="2064738" y="2563275"/>
              <a:ext cx="934800" cy="8760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rgbClr val="000000"/>
                  </a:solidFill>
                  <a:latin typeface="Lexend"/>
                  <a:ea typeface="Lexend"/>
                  <a:cs typeface="Lexend"/>
                  <a:sym typeface="Lexend"/>
                </a:rPr>
                <a:t>03</a:t>
              </a:r>
              <a:endParaRPr>
                <a:solidFill>
                  <a:srgbClr val="000000"/>
                </a:solidFill>
                <a:latin typeface="Lexend"/>
                <a:ea typeface="Lexend"/>
                <a:cs typeface="Lexend"/>
                <a:sym typeface="Lexend"/>
              </a:endParaRPr>
            </a:p>
          </p:txBody>
        </p:sp>
        <p:sp>
          <p:nvSpPr>
            <p:cNvPr id="410" name="Google Shape;410;p55"/>
            <p:cNvSpPr txBox="1"/>
            <p:nvPr/>
          </p:nvSpPr>
          <p:spPr>
            <a:xfrm>
              <a:off x="2062188" y="3439275"/>
              <a:ext cx="937200" cy="8760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a:solidFill>
                    <a:srgbClr val="000000"/>
                  </a:solidFill>
                  <a:latin typeface="Lexend"/>
                  <a:ea typeface="Lexend"/>
                  <a:cs typeface="Lexend"/>
                  <a:sym typeface="Lexend"/>
                </a:rPr>
                <a:t>04</a:t>
              </a:r>
              <a:endParaRPr>
                <a:solidFill>
                  <a:srgbClr val="000000"/>
                </a:solidFill>
                <a:latin typeface="Lexend"/>
                <a:ea typeface="Lexend"/>
                <a:cs typeface="Lexend"/>
                <a:sym typeface="Lexend"/>
              </a:endParaRPr>
            </a:p>
          </p:txBody>
        </p:sp>
        <p:cxnSp>
          <p:nvCxnSpPr>
            <p:cNvPr id="411" name="Google Shape;411;p55"/>
            <p:cNvCxnSpPr/>
            <p:nvPr/>
          </p:nvCxnSpPr>
          <p:spPr>
            <a:xfrm>
              <a:off x="2062188" y="1681925"/>
              <a:ext cx="5019600" cy="0"/>
            </a:xfrm>
            <a:prstGeom prst="straightConnector1">
              <a:avLst/>
            </a:prstGeom>
            <a:noFill/>
            <a:ln cap="flat" cmpd="sng" w="9525">
              <a:solidFill>
                <a:srgbClr val="000000"/>
              </a:solidFill>
              <a:prstDash val="solid"/>
              <a:round/>
              <a:headEnd len="med" w="med" type="none"/>
              <a:tailEnd len="med" w="med" type="none"/>
            </a:ln>
          </p:spPr>
        </p:cxnSp>
        <p:cxnSp>
          <p:nvCxnSpPr>
            <p:cNvPr id="412" name="Google Shape;412;p55"/>
            <p:cNvCxnSpPr/>
            <p:nvPr/>
          </p:nvCxnSpPr>
          <p:spPr>
            <a:xfrm>
              <a:off x="2062188" y="2560600"/>
              <a:ext cx="5019600" cy="0"/>
            </a:xfrm>
            <a:prstGeom prst="straightConnector1">
              <a:avLst/>
            </a:prstGeom>
            <a:noFill/>
            <a:ln cap="flat" cmpd="sng" w="9525">
              <a:solidFill>
                <a:srgbClr val="000000"/>
              </a:solidFill>
              <a:prstDash val="solid"/>
              <a:round/>
              <a:headEnd len="med" w="med" type="none"/>
              <a:tailEnd len="med" w="med" type="none"/>
            </a:ln>
          </p:spPr>
        </p:cxnSp>
        <p:cxnSp>
          <p:nvCxnSpPr>
            <p:cNvPr id="413" name="Google Shape;413;p55"/>
            <p:cNvCxnSpPr/>
            <p:nvPr/>
          </p:nvCxnSpPr>
          <p:spPr>
            <a:xfrm>
              <a:off x="2062188" y="3441950"/>
              <a:ext cx="5019600" cy="0"/>
            </a:xfrm>
            <a:prstGeom prst="straightConnector1">
              <a:avLst/>
            </a:prstGeom>
            <a:noFill/>
            <a:ln cap="flat" cmpd="sng" w="9525">
              <a:solidFill>
                <a:srgbClr val="000000"/>
              </a:solidFill>
              <a:prstDash val="solid"/>
              <a:round/>
              <a:headEnd len="med" w="med" type="none"/>
              <a:tailEnd len="med" w="med" type="none"/>
            </a:ln>
          </p:spPr>
        </p:cxnSp>
        <p:cxnSp>
          <p:nvCxnSpPr>
            <p:cNvPr id="414" name="Google Shape;414;p55"/>
            <p:cNvCxnSpPr/>
            <p:nvPr/>
          </p:nvCxnSpPr>
          <p:spPr>
            <a:xfrm>
              <a:off x="2062188" y="4325950"/>
              <a:ext cx="5019600" cy="0"/>
            </a:xfrm>
            <a:prstGeom prst="straightConnector1">
              <a:avLst/>
            </a:prstGeom>
            <a:noFill/>
            <a:ln cap="flat" cmpd="sng" w="9525">
              <a:solidFill>
                <a:srgbClr val="000000"/>
              </a:solidFill>
              <a:prstDash val="solid"/>
              <a:round/>
              <a:headEnd len="med" w="med" type="none"/>
              <a:tailEnd len="med" w="med" type="none"/>
            </a:ln>
          </p:spPr>
        </p:cxn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6"/>
          <p:cNvSpPr txBox="1"/>
          <p:nvPr>
            <p:ph type="title"/>
          </p:nvPr>
        </p:nvSpPr>
        <p:spPr>
          <a:xfrm>
            <a:off x="672650" y="255400"/>
            <a:ext cx="7547400" cy="85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0" lang="en">
                <a:latin typeface="Inter SemiBold"/>
                <a:ea typeface="Inter SemiBold"/>
                <a:cs typeface="Inter SemiBold"/>
                <a:sym typeface="Inter SemiBold"/>
              </a:rPr>
              <a:t>History</a:t>
            </a:r>
            <a:r>
              <a:rPr b="0" lang="en">
                <a:latin typeface="Inter SemiBold"/>
                <a:ea typeface="Inter SemiBold"/>
                <a:cs typeface="Inter SemiBold"/>
                <a:sym typeface="Inter SemiBold"/>
              </a:rPr>
              <a:t> of AI</a:t>
            </a:r>
            <a:endParaRPr b="0">
              <a:latin typeface="Inter SemiBold"/>
              <a:ea typeface="Inter SemiBold"/>
              <a:cs typeface="Inter SemiBold"/>
              <a:sym typeface="Inter SemiBold"/>
            </a:endParaRPr>
          </a:p>
        </p:txBody>
      </p:sp>
      <p:sp>
        <p:nvSpPr>
          <p:cNvPr id="420" name="Google Shape;420;p56"/>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grpSp>
        <p:nvGrpSpPr>
          <p:cNvPr id="421" name="Google Shape;421;p56"/>
          <p:cNvGrpSpPr/>
          <p:nvPr/>
        </p:nvGrpSpPr>
        <p:grpSpPr>
          <a:xfrm>
            <a:off x="420873" y="1107703"/>
            <a:ext cx="8436736" cy="3468360"/>
            <a:chOff x="1076065" y="962119"/>
            <a:chExt cx="7057668" cy="3206693"/>
          </a:xfrm>
        </p:grpSpPr>
        <p:sp>
          <p:nvSpPr>
            <p:cNvPr id="422" name="Google Shape;422;p56"/>
            <p:cNvSpPr txBox="1"/>
            <p:nvPr/>
          </p:nvSpPr>
          <p:spPr>
            <a:xfrm>
              <a:off x="6418005" y="2927199"/>
              <a:ext cx="918600" cy="24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b="1" lang="en" sz="3000">
                  <a:solidFill>
                    <a:srgbClr val="282929"/>
                  </a:solidFill>
                  <a:latin typeface="Bebas Neue"/>
                  <a:ea typeface="Bebas Neue"/>
                  <a:cs typeface="Bebas Neue"/>
                  <a:sym typeface="Bebas Neue"/>
                </a:rPr>
                <a:t>Strategic </a:t>
              </a:r>
              <a:endParaRPr b="1" sz="3000">
                <a:solidFill>
                  <a:srgbClr val="282929"/>
                </a:solidFill>
                <a:latin typeface="Bebas Neue"/>
                <a:ea typeface="Bebas Neue"/>
                <a:cs typeface="Bebas Neue"/>
                <a:sym typeface="Bebas Neue"/>
              </a:endParaRPr>
            </a:p>
            <a:p>
              <a:pPr indent="0" lvl="0" marL="0" rtl="0" algn="l">
                <a:lnSpc>
                  <a:spcPct val="90000"/>
                </a:lnSpc>
                <a:spcBef>
                  <a:spcPts val="0"/>
                </a:spcBef>
                <a:spcAft>
                  <a:spcPts val="0"/>
                </a:spcAft>
                <a:buNone/>
              </a:pPr>
              <a:r>
                <a:rPr b="1" lang="en" sz="3000">
                  <a:solidFill>
                    <a:srgbClr val="282929"/>
                  </a:solidFill>
                  <a:latin typeface="Bebas Neue"/>
                  <a:ea typeface="Bebas Neue"/>
                  <a:cs typeface="Bebas Neue"/>
                  <a:sym typeface="Bebas Neue"/>
                </a:rPr>
                <a:t>budgeting</a:t>
              </a:r>
              <a:endParaRPr b="1" sz="3000">
                <a:solidFill>
                  <a:srgbClr val="282929"/>
                </a:solidFill>
                <a:latin typeface="Bebas Neue"/>
                <a:ea typeface="Bebas Neue"/>
                <a:cs typeface="Bebas Neue"/>
                <a:sym typeface="Bebas Neue"/>
              </a:endParaRPr>
            </a:p>
          </p:txBody>
        </p:sp>
        <p:sp>
          <p:nvSpPr>
            <p:cNvPr id="423" name="Google Shape;423;p56"/>
            <p:cNvSpPr txBox="1"/>
            <p:nvPr/>
          </p:nvSpPr>
          <p:spPr>
            <a:xfrm>
              <a:off x="6357701" y="3377044"/>
              <a:ext cx="1123800" cy="394500"/>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0"/>
                </a:spcBef>
                <a:spcAft>
                  <a:spcPts val="200"/>
                </a:spcAft>
                <a:buSzPts val="852"/>
                <a:buNone/>
              </a:pPr>
              <a:r>
                <a:rPr lang="en" sz="620">
                  <a:latin typeface="IBM Plex Mono"/>
                  <a:ea typeface="IBM Plex Mono"/>
                  <a:cs typeface="IBM Plex Mono"/>
                  <a:sym typeface="IBM Plex Mono"/>
                </a:rPr>
                <a:t>Decrease avg time-to-hire by 20%. Achieve 50% participation in leadership program. </a:t>
              </a:r>
              <a:endParaRPr sz="620">
                <a:latin typeface="IBM Plex Mono"/>
                <a:ea typeface="IBM Plex Mono"/>
                <a:cs typeface="IBM Plex Mono"/>
                <a:sym typeface="IBM Plex Mono"/>
              </a:endParaRPr>
            </a:p>
          </p:txBody>
        </p:sp>
        <p:sp>
          <p:nvSpPr>
            <p:cNvPr id="424" name="Google Shape;424;p56"/>
            <p:cNvSpPr txBox="1"/>
            <p:nvPr/>
          </p:nvSpPr>
          <p:spPr>
            <a:xfrm>
              <a:off x="6412773" y="3665194"/>
              <a:ext cx="828600" cy="415800"/>
            </a:xfrm>
            <a:prstGeom prst="rect">
              <a:avLst/>
            </a:prstGeom>
            <a:noFill/>
            <a:ln>
              <a:noFill/>
            </a:ln>
          </p:spPr>
          <p:txBody>
            <a:bodyPr anchorCtr="0" anchor="ctr" bIns="73150" lIns="73150" spcFirstLastPara="1" rIns="73150" wrap="square" tIns="73150">
              <a:noAutofit/>
            </a:bodyPr>
            <a:lstStyle/>
            <a:p>
              <a:pPr indent="0" lvl="0" marL="0" rtl="0" algn="l">
                <a:lnSpc>
                  <a:spcPct val="115000"/>
                </a:lnSpc>
                <a:spcBef>
                  <a:spcPts val="0"/>
                </a:spcBef>
                <a:spcAft>
                  <a:spcPts val="0"/>
                </a:spcAft>
                <a:buNone/>
              </a:pPr>
              <a:r>
                <a:rPr lang="en" sz="1000">
                  <a:latin typeface="Lexend Light"/>
                  <a:ea typeface="Lexend Light"/>
                  <a:cs typeface="Lexend Light"/>
                  <a:sym typeface="Lexend Light"/>
                </a:rPr>
                <a:t>XX</a:t>
              </a:r>
              <a:endParaRPr sz="1000">
                <a:latin typeface="Lexend Light"/>
                <a:ea typeface="Lexend Light"/>
                <a:cs typeface="Lexend Light"/>
                <a:sym typeface="Lexend Light"/>
              </a:endParaRPr>
            </a:p>
          </p:txBody>
        </p:sp>
        <p:sp>
          <p:nvSpPr>
            <p:cNvPr id="425" name="Google Shape;425;p56"/>
            <p:cNvSpPr/>
            <p:nvPr/>
          </p:nvSpPr>
          <p:spPr>
            <a:xfrm>
              <a:off x="5721109" y="974712"/>
              <a:ext cx="2057100" cy="3194100"/>
            </a:xfrm>
            <a:prstGeom prst="rect">
              <a:avLst/>
            </a:prstGeom>
            <a:solidFill>
              <a:srgbClr val="CDF8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Bebas Neue"/>
                <a:ea typeface="Bebas Neue"/>
                <a:cs typeface="Bebas Neue"/>
                <a:sym typeface="Bebas Neue"/>
              </a:endParaRPr>
            </a:p>
          </p:txBody>
        </p:sp>
        <p:sp>
          <p:nvSpPr>
            <p:cNvPr id="426" name="Google Shape;426;p56"/>
            <p:cNvSpPr/>
            <p:nvPr/>
          </p:nvSpPr>
          <p:spPr>
            <a:xfrm>
              <a:off x="7425335" y="974700"/>
              <a:ext cx="642600" cy="3194100"/>
            </a:xfrm>
            <a:prstGeom prst="roundRect">
              <a:avLst>
                <a:gd fmla="val 50000" name="adj"/>
              </a:avLst>
            </a:prstGeom>
            <a:solidFill>
              <a:srgbClr val="CDF8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bas Neue"/>
                <a:ea typeface="Bebas Neue"/>
                <a:cs typeface="Bebas Neue"/>
                <a:sym typeface="Bebas Neue"/>
              </a:endParaRPr>
            </a:p>
          </p:txBody>
        </p:sp>
        <p:sp>
          <p:nvSpPr>
            <p:cNvPr id="427" name="Google Shape;427;p56"/>
            <p:cNvSpPr txBox="1"/>
            <p:nvPr/>
          </p:nvSpPr>
          <p:spPr>
            <a:xfrm>
              <a:off x="6307338" y="1024693"/>
              <a:ext cx="1760400" cy="540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lang="en" sz="2600">
                  <a:solidFill>
                    <a:srgbClr val="202124"/>
                  </a:solidFill>
                  <a:latin typeface="Bebas Neue"/>
                  <a:ea typeface="Bebas Neue"/>
                  <a:cs typeface="Bebas Neue"/>
                  <a:sym typeface="Bebas Neue"/>
                </a:rPr>
                <a:t>2000’s  - Present </a:t>
              </a:r>
              <a:endParaRPr sz="2600">
                <a:solidFill>
                  <a:srgbClr val="202124"/>
                </a:solidFill>
                <a:latin typeface="Bebas Neue"/>
                <a:ea typeface="Bebas Neue"/>
                <a:cs typeface="Bebas Neue"/>
                <a:sym typeface="Bebas Neue"/>
              </a:endParaRPr>
            </a:p>
          </p:txBody>
        </p:sp>
        <p:sp>
          <p:nvSpPr>
            <p:cNvPr id="428" name="Google Shape;428;p56"/>
            <p:cNvSpPr txBox="1"/>
            <p:nvPr/>
          </p:nvSpPr>
          <p:spPr>
            <a:xfrm>
              <a:off x="6307333" y="1564693"/>
              <a:ext cx="1826400" cy="2483700"/>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0"/>
                </a:spcBef>
                <a:spcAft>
                  <a:spcPts val="0"/>
                </a:spcAft>
                <a:buSzPts val="852"/>
                <a:buNone/>
              </a:pPr>
              <a:r>
                <a:rPr b="1" lang="en" sz="1020">
                  <a:solidFill>
                    <a:srgbClr val="202124"/>
                  </a:solidFill>
                  <a:latin typeface="Inter"/>
                  <a:ea typeface="Inter"/>
                  <a:cs typeface="Inter"/>
                  <a:sym typeface="Inter"/>
                </a:rPr>
                <a:t>- introduction of the first AI system that could beat a world champion chess player</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rPr b="1" lang="en" sz="1020">
                  <a:solidFill>
                    <a:srgbClr val="202124"/>
                  </a:solidFill>
                  <a:latin typeface="Inter"/>
                  <a:ea typeface="Inter"/>
                  <a:cs typeface="Inter"/>
                  <a:sym typeface="Inter"/>
                </a:rPr>
                <a:t>- soon introduced AI into everyday life </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rPr b="1" lang="en" sz="1020">
                  <a:solidFill>
                    <a:srgbClr val="202124"/>
                  </a:solidFill>
                  <a:latin typeface="Inter"/>
                  <a:ea typeface="Inter"/>
                  <a:cs typeface="Inter"/>
                  <a:sym typeface="Inter"/>
                </a:rPr>
                <a:t>- first commercially available speech recognition software on Windows computers</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rPr b="1" lang="en" sz="1020">
                  <a:solidFill>
                    <a:srgbClr val="202124"/>
                  </a:solidFill>
                  <a:latin typeface="Inter"/>
                  <a:ea typeface="Inter"/>
                  <a:cs typeface="Inter"/>
                  <a:sym typeface="Inter"/>
                </a:rPr>
                <a:t>- ChatGPT </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rPr b="1" lang="en" sz="1020">
                  <a:solidFill>
                    <a:srgbClr val="202124"/>
                  </a:solidFill>
                  <a:latin typeface="Inter"/>
                  <a:ea typeface="Inter"/>
                  <a:cs typeface="Inter"/>
                  <a:sym typeface="Inter"/>
                </a:rPr>
                <a:t>- autonomous cars </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200"/>
                </a:spcAft>
                <a:buSzPts val="852"/>
                <a:buNone/>
              </a:pPr>
              <a:r>
                <a:rPr b="1" lang="en" sz="1020">
                  <a:solidFill>
                    <a:srgbClr val="202124"/>
                  </a:solidFill>
                  <a:latin typeface="Inter"/>
                  <a:ea typeface="Inter"/>
                  <a:cs typeface="Inter"/>
                  <a:sym typeface="Inter"/>
                </a:rPr>
                <a:t>- AI powered technologies still advancing rapidly</a:t>
              </a:r>
              <a:endParaRPr b="1" sz="1020">
                <a:solidFill>
                  <a:srgbClr val="202124"/>
                </a:solidFill>
                <a:latin typeface="Inter"/>
                <a:ea typeface="Inter"/>
                <a:cs typeface="Inter"/>
                <a:sym typeface="Inter"/>
              </a:endParaRPr>
            </a:p>
          </p:txBody>
        </p:sp>
        <p:sp>
          <p:nvSpPr>
            <p:cNvPr id="429" name="Google Shape;429;p56"/>
            <p:cNvSpPr txBox="1"/>
            <p:nvPr/>
          </p:nvSpPr>
          <p:spPr>
            <a:xfrm>
              <a:off x="4657605" y="2927199"/>
              <a:ext cx="918600" cy="24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b="1" lang="en" sz="3000">
                  <a:solidFill>
                    <a:srgbClr val="282929"/>
                  </a:solidFill>
                  <a:latin typeface="Bebas Neue"/>
                  <a:ea typeface="Bebas Neue"/>
                  <a:cs typeface="Bebas Neue"/>
                  <a:sym typeface="Bebas Neue"/>
                </a:rPr>
                <a:t>Strategic </a:t>
              </a:r>
              <a:endParaRPr b="1" sz="3000">
                <a:solidFill>
                  <a:srgbClr val="282929"/>
                </a:solidFill>
                <a:latin typeface="Bebas Neue"/>
                <a:ea typeface="Bebas Neue"/>
                <a:cs typeface="Bebas Neue"/>
                <a:sym typeface="Bebas Neue"/>
              </a:endParaRPr>
            </a:p>
            <a:p>
              <a:pPr indent="0" lvl="0" marL="0" rtl="0" algn="l">
                <a:lnSpc>
                  <a:spcPct val="90000"/>
                </a:lnSpc>
                <a:spcBef>
                  <a:spcPts val="0"/>
                </a:spcBef>
                <a:spcAft>
                  <a:spcPts val="0"/>
                </a:spcAft>
                <a:buNone/>
              </a:pPr>
              <a:r>
                <a:rPr b="1" lang="en" sz="3000">
                  <a:solidFill>
                    <a:srgbClr val="282929"/>
                  </a:solidFill>
                  <a:latin typeface="Bebas Neue"/>
                  <a:ea typeface="Bebas Neue"/>
                  <a:cs typeface="Bebas Neue"/>
                  <a:sym typeface="Bebas Neue"/>
                </a:rPr>
                <a:t>budgeting</a:t>
              </a:r>
              <a:endParaRPr b="1" sz="3000">
                <a:solidFill>
                  <a:srgbClr val="282929"/>
                </a:solidFill>
                <a:latin typeface="Bebas Neue"/>
                <a:ea typeface="Bebas Neue"/>
                <a:cs typeface="Bebas Neue"/>
                <a:sym typeface="Bebas Neue"/>
              </a:endParaRPr>
            </a:p>
          </p:txBody>
        </p:sp>
        <p:sp>
          <p:nvSpPr>
            <p:cNvPr id="430" name="Google Shape;430;p56"/>
            <p:cNvSpPr txBox="1"/>
            <p:nvPr/>
          </p:nvSpPr>
          <p:spPr>
            <a:xfrm>
              <a:off x="4597301" y="3377044"/>
              <a:ext cx="1123800" cy="394500"/>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0"/>
                </a:spcBef>
                <a:spcAft>
                  <a:spcPts val="200"/>
                </a:spcAft>
                <a:buSzPts val="852"/>
                <a:buNone/>
              </a:pPr>
              <a:r>
                <a:rPr lang="en" sz="620">
                  <a:latin typeface="IBM Plex Mono"/>
                  <a:ea typeface="IBM Plex Mono"/>
                  <a:cs typeface="IBM Plex Mono"/>
                  <a:sym typeface="IBM Plex Mono"/>
                </a:rPr>
                <a:t>Decrease avg time-to-hire by 20%. Achieve 50% participation in leadership program. </a:t>
              </a:r>
              <a:endParaRPr sz="620">
                <a:latin typeface="IBM Plex Mono"/>
                <a:ea typeface="IBM Plex Mono"/>
                <a:cs typeface="IBM Plex Mono"/>
                <a:sym typeface="IBM Plex Mono"/>
              </a:endParaRPr>
            </a:p>
          </p:txBody>
        </p:sp>
        <p:sp>
          <p:nvSpPr>
            <p:cNvPr id="431" name="Google Shape;431;p56"/>
            <p:cNvSpPr txBox="1"/>
            <p:nvPr/>
          </p:nvSpPr>
          <p:spPr>
            <a:xfrm>
              <a:off x="4652373" y="3665194"/>
              <a:ext cx="828600" cy="415800"/>
            </a:xfrm>
            <a:prstGeom prst="rect">
              <a:avLst/>
            </a:prstGeom>
            <a:noFill/>
            <a:ln>
              <a:noFill/>
            </a:ln>
          </p:spPr>
          <p:txBody>
            <a:bodyPr anchorCtr="0" anchor="ctr" bIns="73150" lIns="73150" spcFirstLastPara="1" rIns="73150" wrap="square" tIns="73150">
              <a:noAutofit/>
            </a:bodyPr>
            <a:lstStyle/>
            <a:p>
              <a:pPr indent="0" lvl="0" marL="0" rtl="0" algn="l">
                <a:lnSpc>
                  <a:spcPct val="115000"/>
                </a:lnSpc>
                <a:spcBef>
                  <a:spcPts val="0"/>
                </a:spcBef>
                <a:spcAft>
                  <a:spcPts val="0"/>
                </a:spcAft>
                <a:buNone/>
              </a:pPr>
              <a:r>
                <a:rPr lang="en" sz="1000">
                  <a:latin typeface="Lexend Light"/>
                  <a:ea typeface="Lexend Light"/>
                  <a:cs typeface="Lexend Light"/>
                  <a:sym typeface="Lexend Light"/>
                </a:rPr>
                <a:t>XX</a:t>
              </a:r>
              <a:endParaRPr sz="1000">
                <a:latin typeface="Lexend Light"/>
                <a:ea typeface="Lexend Light"/>
                <a:cs typeface="Lexend Light"/>
                <a:sym typeface="Lexend Light"/>
              </a:endParaRPr>
            </a:p>
          </p:txBody>
        </p:sp>
        <p:sp>
          <p:nvSpPr>
            <p:cNvPr id="432" name="Google Shape;432;p56"/>
            <p:cNvSpPr/>
            <p:nvPr/>
          </p:nvSpPr>
          <p:spPr>
            <a:xfrm>
              <a:off x="3998564" y="974712"/>
              <a:ext cx="2019300" cy="3194100"/>
            </a:xfrm>
            <a:prstGeom prst="rect">
              <a:avLst/>
            </a:prstGeom>
            <a:solidFill>
              <a:srgbClr val="20212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solidFill>
                  <a:srgbClr val="202124"/>
                </a:solidFill>
                <a:latin typeface="Bebas Neue"/>
                <a:ea typeface="Bebas Neue"/>
                <a:cs typeface="Bebas Neue"/>
                <a:sym typeface="Bebas Neue"/>
              </a:endParaRPr>
            </a:p>
          </p:txBody>
        </p:sp>
        <p:sp>
          <p:nvSpPr>
            <p:cNvPr id="433" name="Google Shape;433;p56"/>
            <p:cNvSpPr/>
            <p:nvPr/>
          </p:nvSpPr>
          <p:spPr>
            <a:xfrm>
              <a:off x="5664935" y="974700"/>
              <a:ext cx="642600" cy="3194100"/>
            </a:xfrm>
            <a:prstGeom prst="roundRect">
              <a:avLst>
                <a:gd fmla="val 50000" name="adj"/>
              </a:avLst>
            </a:prstGeom>
            <a:solidFill>
              <a:srgbClr val="20212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202124"/>
                </a:solidFill>
                <a:latin typeface="Bebas Neue"/>
                <a:ea typeface="Bebas Neue"/>
                <a:cs typeface="Bebas Neue"/>
                <a:sym typeface="Bebas Neue"/>
              </a:endParaRPr>
            </a:p>
          </p:txBody>
        </p:sp>
        <p:sp>
          <p:nvSpPr>
            <p:cNvPr id="434" name="Google Shape;434;p56"/>
            <p:cNvSpPr txBox="1"/>
            <p:nvPr/>
          </p:nvSpPr>
          <p:spPr>
            <a:xfrm>
              <a:off x="4806348" y="1004821"/>
              <a:ext cx="1521900" cy="540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600">
                  <a:solidFill>
                    <a:srgbClr val="FFFFFF"/>
                  </a:solidFill>
                  <a:latin typeface="Bebas Neue"/>
                  <a:ea typeface="Bebas Neue"/>
                  <a:cs typeface="Bebas Neue"/>
                  <a:sym typeface="Bebas Neue"/>
                </a:rPr>
                <a:t>1980’s - 90’s</a:t>
              </a:r>
              <a:endParaRPr sz="2600">
                <a:solidFill>
                  <a:srgbClr val="FFFFFF"/>
                </a:solidFill>
                <a:latin typeface="Bebas Neue"/>
                <a:ea typeface="Bebas Neue"/>
                <a:cs typeface="Bebas Neue"/>
                <a:sym typeface="Bebas Neue"/>
              </a:endParaRPr>
            </a:p>
          </p:txBody>
        </p:sp>
        <p:sp>
          <p:nvSpPr>
            <p:cNvPr id="435" name="Google Shape;435;p56"/>
            <p:cNvSpPr txBox="1"/>
            <p:nvPr/>
          </p:nvSpPr>
          <p:spPr>
            <a:xfrm>
              <a:off x="4604928" y="1649177"/>
              <a:ext cx="1648800" cy="1939800"/>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0"/>
                </a:spcBef>
                <a:spcAft>
                  <a:spcPts val="0"/>
                </a:spcAft>
                <a:buSzPts val="852"/>
                <a:buNone/>
              </a:pPr>
              <a:r>
                <a:rPr b="1" lang="en" sz="1020">
                  <a:solidFill>
                    <a:srgbClr val="FFFFFF"/>
                  </a:solidFill>
                  <a:latin typeface="Inter"/>
                  <a:ea typeface="Inter"/>
                  <a:cs typeface="Inter"/>
                  <a:sym typeface="Inter"/>
                </a:rPr>
                <a:t>A period of growth and interest in AI</a:t>
              </a:r>
              <a:endParaRPr b="1" sz="1020">
                <a:solidFill>
                  <a:srgbClr val="FFFFFF"/>
                </a:solidFill>
                <a:latin typeface="Inter"/>
                <a:ea typeface="Inter"/>
                <a:cs typeface="Inter"/>
                <a:sym typeface="Inter"/>
              </a:endParaRPr>
            </a:p>
            <a:p>
              <a:pPr indent="0" lvl="0" marL="0" rtl="0" algn="l">
                <a:lnSpc>
                  <a:spcPct val="100000"/>
                </a:lnSpc>
                <a:spcBef>
                  <a:spcPts val="200"/>
                </a:spcBef>
                <a:spcAft>
                  <a:spcPts val="0"/>
                </a:spcAft>
                <a:buSzPts val="852"/>
                <a:buNone/>
              </a:pPr>
              <a:r>
                <a:t/>
              </a:r>
              <a:endParaRPr b="1" sz="1020">
                <a:solidFill>
                  <a:srgbClr val="FFFFFF"/>
                </a:solidFill>
                <a:latin typeface="Inter"/>
                <a:ea typeface="Inter"/>
                <a:cs typeface="Inter"/>
                <a:sym typeface="Inter"/>
              </a:endParaRPr>
            </a:p>
            <a:p>
              <a:pPr indent="0" lvl="0" marL="0" rtl="0" algn="l">
                <a:lnSpc>
                  <a:spcPct val="100000"/>
                </a:lnSpc>
                <a:spcBef>
                  <a:spcPts val="200"/>
                </a:spcBef>
                <a:spcAft>
                  <a:spcPts val="0"/>
                </a:spcAft>
                <a:buSzPts val="852"/>
                <a:buNone/>
              </a:pPr>
              <a:r>
                <a:t/>
              </a:r>
              <a:endParaRPr b="1" sz="1020">
                <a:solidFill>
                  <a:srgbClr val="FFFFFF"/>
                </a:solidFill>
                <a:latin typeface="Inter"/>
                <a:ea typeface="Inter"/>
                <a:cs typeface="Inter"/>
                <a:sym typeface="Inter"/>
              </a:endParaRPr>
            </a:p>
            <a:p>
              <a:pPr indent="0" lvl="0" marL="0" rtl="0" algn="l">
                <a:lnSpc>
                  <a:spcPct val="100000"/>
                </a:lnSpc>
                <a:spcBef>
                  <a:spcPts val="200"/>
                </a:spcBef>
                <a:spcAft>
                  <a:spcPts val="0"/>
                </a:spcAft>
                <a:buSzPts val="852"/>
                <a:buNone/>
              </a:pPr>
              <a:r>
                <a:rPr b="1" lang="en" sz="1020">
                  <a:solidFill>
                    <a:srgbClr val="FFFFFF"/>
                  </a:solidFill>
                  <a:latin typeface="Inter"/>
                  <a:ea typeface="Inter"/>
                  <a:cs typeface="Inter"/>
                  <a:sym typeface="Inter"/>
                </a:rPr>
                <a:t>- additional government funding </a:t>
              </a:r>
              <a:endParaRPr b="1" sz="1020">
                <a:solidFill>
                  <a:srgbClr val="FFFFFF"/>
                </a:solidFill>
                <a:latin typeface="Inter"/>
                <a:ea typeface="Inter"/>
                <a:cs typeface="Inter"/>
                <a:sym typeface="Inter"/>
              </a:endParaRPr>
            </a:p>
            <a:p>
              <a:pPr indent="0" lvl="0" marL="0" rtl="0" algn="l">
                <a:lnSpc>
                  <a:spcPct val="100000"/>
                </a:lnSpc>
                <a:spcBef>
                  <a:spcPts val="200"/>
                </a:spcBef>
                <a:spcAft>
                  <a:spcPts val="0"/>
                </a:spcAft>
                <a:buSzPts val="852"/>
                <a:buNone/>
              </a:pPr>
              <a:r>
                <a:rPr b="1" lang="en" sz="1020">
                  <a:solidFill>
                    <a:srgbClr val="FFFFFF"/>
                  </a:solidFill>
                  <a:latin typeface="Inter"/>
                  <a:ea typeface="Inter"/>
                  <a:cs typeface="Inter"/>
                  <a:sym typeface="Inter"/>
                </a:rPr>
                <a:t>- Machine learning gained traction </a:t>
              </a:r>
              <a:endParaRPr b="1" sz="1020">
                <a:solidFill>
                  <a:srgbClr val="FFFFFF"/>
                </a:solidFill>
                <a:latin typeface="Inter"/>
                <a:ea typeface="Inter"/>
                <a:cs typeface="Inter"/>
                <a:sym typeface="Inter"/>
              </a:endParaRPr>
            </a:p>
            <a:p>
              <a:pPr indent="0" lvl="0" marL="0" rtl="0" algn="l">
                <a:lnSpc>
                  <a:spcPct val="100000"/>
                </a:lnSpc>
                <a:spcBef>
                  <a:spcPts val="200"/>
                </a:spcBef>
                <a:spcAft>
                  <a:spcPts val="200"/>
                </a:spcAft>
                <a:buSzPts val="852"/>
                <a:buNone/>
              </a:pPr>
              <a:r>
                <a:rPr b="1" lang="en" sz="1020">
                  <a:solidFill>
                    <a:srgbClr val="FFFFFF"/>
                  </a:solidFill>
                  <a:latin typeface="Inter"/>
                  <a:ea typeface="Inter"/>
                  <a:cs typeface="Inter"/>
                  <a:sym typeface="Inter"/>
                </a:rPr>
                <a:t>- AI applications grew in industries </a:t>
              </a:r>
              <a:endParaRPr b="1" sz="1020">
                <a:solidFill>
                  <a:srgbClr val="FFFFFF"/>
                </a:solidFill>
                <a:latin typeface="Inter"/>
                <a:ea typeface="Inter"/>
                <a:cs typeface="Inter"/>
                <a:sym typeface="Inter"/>
              </a:endParaRPr>
            </a:p>
          </p:txBody>
        </p:sp>
        <p:sp>
          <p:nvSpPr>
            <p:cNvPr id="436" name="Google Shape;436;p56"/>
            <p:cNvSpPr txBox="1"/>
            <p:nvPr/>
          </p:nvSpPr>
          <p:spPr>
            <a:xfrm>
              <a:off x="2935059" y="2927199"/>
              <a:ext cx="918600" cy="24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b="1" lang="en" sz="3000">
                  <a:solidFill>
                    <a:srgbClr val="282929"/>
                  </a:solidFill>
                  <a:latin typeface="Bebas Neue"/>
                  <a:ea typeface="Bebas Neue"/>
                  <a:cs typeface="Bebas Neue"/>
                  <a:sym typeface="Bebas Neue"/>
                </a:rPr>
                <a:t>Strategic </a:t>
              </a:r>
              <a:endParaRPr b="1" sz="3000">
                <a:solidFill>
                  <a:srgbClr val="282929"/>
                </a:solidFill>
                <a:latin typeface="Bebas Neue"/>
                <a:ea typeface="Bebas Neue"/>
                <a:cs typeface="Bebas Neue"/>
                <a:sym typeface="Bebas Neue"/>
              </a:endParaRPr>
            </a:p>
            <a:p>
              <a:pPr indent="0" lvl="0" marL="0" rtl="0" algn="l">
                <a:lnSpc>
                  <a:spcPct val="90000"/>
                </a:lnSpc>
                <a:spcBef>
                  <a:spcPts val="0"/>
                </a:spcBef>
                <a:spcAft>
                  <a:spcPts val="0"/>
                </a:spcAft>
                <a:buNone/>
              </a:pPr>
              <a:r>
                <a:rPr b="1" lang="en" sz="3000">
                  <a:solidFill>
                    <a:srgbClr val="282929"/>
                  </a:solidFill>
                  <a:latin typeface="Bebas Neue"/>
                  <a:ea typeface="Bebas Neue"/>
                  <a:cs typeface="Bebas Neue"/>
                  <a:sym typeface="Bebas Neue"/>
                </a:rPr>
                <a:t>budgeting</a:t>
              </a:r>
              <a:endParaRPr b="1" sz="3000">
                <a:solidFill>
                  <a:srgbClr val="282929"/>
                </a:solidFill>
                <a:latin typeface="Bebas Neue"/>
                <a:ea typeface="Bebas Neue"/>
                <a:cs typeface="Bebas Neue"/>
                <a:sym typeface="Bebas Neue"/>
              </a:endParaRPr>
            </a:p>
          </p:txBody>
        </p:sp>
        <p:sp>
          <p:nvSpPr>
            <p:cNvPr id="437" name="Google Shape;437;p56"/>
            <p:cNvSpPr txBox="1"/>
            <p:nvPr/>
          </p:nvSpPr>
          <p:spPr>
            <a:xfrm>
              <a:off x="2874755" y="3377044"/>
              <a:ext cx="1123800" cy="394500"/>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0"/>
                </a:spcBef>
                <a:spcAft>
                  <a:spcPts val="200"/>
                </a:spcAft>
                <a:buSzPts val="852"/>
                <a:buNone/>
              </a:pPr>
              <a:r>
                <a:rPr lang="en" sz="620">
                  <a:latin typeface="IBM Plex Mono"/>
                  <a:ea typeface="IBM Plex Mono"/>
                  <a:cs typeface="IBM Plex Mono"/>
                  <a:sym typeface="IBM Plex Mono"/>
                </a:rPr>
                <a:t>Decrease avg time-to-hire by 20%. Achieve 50% participation in leadership program. </a:t>
              </a:r>
              <a:endParaRPr sz="620">
                <a:latin typeface="IBM Plex Mono"/>
                <a:ea typeface="IBM Plex Mono"/>
                <a:cs typeface="IBM Plex Mono"/>
                <a:sym typeface="IBM Plex Mono"/>
              </a:endParaRPr>
            </a:p>
          </p:txBody>
        </p:sp>
        <p:sp>
          <p:nvSpPr>
            <p:cNvPr id="438" name="Google Shape;438;p56"/>
            <p:cNvSpPr txBox="1"/>
            <p:nvPr/>
          </p:nvSpPr>
          <p:spPr>
            <a:xfrm>
              <a:off x="2929827" y="3665194"/>
              <a:ext cx="828600" cy="415800"/>
            </a:xfrm>
            <a:prstGeom prst="rect">
              <a:avLst/>
            </a:prstGeom>
            <a:noFill/>
            <a:ln>
              <a:noFill/>
            </a:ln>
          </p:spPr>
          <p:txBody>
            <a:bodyPr anchorCtr="0" anchor="ctr" bIns="73150" lIns="73150" spcFirstLastPara="1" rIns="73150" wrap="square" tIns="73150">
              <a:noAutofit/>
            </a:bodyPr>
            <a:lstStyle/>
            <a:p>
              <a:pPr indent="0" lvl="0" marL="0" rtl="0" algn="l">
                <a:lnSpc>
                  <a:spcPct val="115000"/>
                </a:lnSpc>
                <a:spcBef>
                  <a:spcPts val="0"/>
                </a:spcBef>
                <a:spcAft>
                  <a:spcPts val="0"/>
                </a:spcAft>
                <a:buNone/>
              </a:pPr>
              <a:r>
                <a:rPr lang="en" sz="1000">
                  <a:latin typeface="Lexend Light"/>
                  <a:ea typeface="Lexend Light"/>
                  <a:cs typeface="Lexend Light"/>
                  <a:sym typeface="Lexend Light"/>
                </a:rPr>
                <a:t>XX</a:t>
              </a:r>
              <a:endParaRPr sz="1000">
                <a:latin typeface="Lexend Light"/>
                <a:ea typeface="Lexend Light"/>
                <a:cs typeface="Lexend Light"/>
                <a:sym typeface="Lexend Light"/>
              </a:endParaRPr>
            </a:p>
          </p:txBody>
        </p:sp>
        <p:sp>
          <p:nvSpPr>
            <p:cNvPr id="439" name="Google Shape;439;p56"/>
            <p:cNvSpPr/>
            <p:nvPr/>
          </p:nvSpPr>
          <p:spPr>
            <a:xfrm>
              <a:off x="2069551" y="974712"/>
              <a:ext cx="2192100" cy="3194100"/>
            </a:xfrm>
            <a:prstGeom prst="rect">
              <a:avLst/>
            </a:prstGeom>
            <a:solidFill>
              <a:srgbClr val="CDF8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Bebas Neue"/>
                <a:ea typeface="Bebas Neue"/>
                <a:cs typeface="Bebas Neue"/>
                <a:sym typeface="Bebas Neue"/>
              </a:endParaRPr>
            </a:p>
          </p:txBody>
        </p:sp>
        <p:sp>
          <p:nvSpPr>
            <p:cNvPr id="440" name="Google Shape;440;p56"/>
            <p:cNvSpPr/>
            <p:nvPr/>
          </p:nvSpPr>
          <p:spPr>
            <a:xfrm>
              <a:off x="3908728" y="974700"/>
              <a:ext cx="642600" cy="3194100"/>
            </a:xfrm>
            <a:prstGeom prst="roundRect">
              <a:avLst>
                <a:gd fmla="val 50000" name="adj"/>
              </a:avLst>
            </a:prstGeom>
            <a:solidFill>
              <a:srgbClr val="CDF8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bas Neue"/>
                <a:ea typeface="Bebas Neue"/>
                <a:cs typeface="Bebas Neue"/>
                <a:sym typeface="Bebas Neue"/>
              </a:endParaRPr>
            </a:p>
          </p:txBody>
        </p:sp>
        <p:sp>
          <p:nvSpPr>
            <p:cNvPr id="441" name="Google Shape;441;p56"/>
            <p:cNvSpPr txBox="1"/>
            <p:nvPr/>
          </p:nvSpPr>
          <p:spPr>
            <a:xfrm>
              <a:off x="3011629" y="1024687"/>
              <a:ext cx="1492800" cy="5400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lang="en" sz="2600">
                  <a:solidFill>
                    <a:srgbClr val="202124"/>
                  </a:solidFill>
                  <a:latin typeface="Bebas Neue"/>
                  <a:ea typeface="Bebas Neue"/>
                  <a:cs typeface="Bebas Neue"/>
                  <a:sym typeface="Bebas Neue"/>
                </a:rPr>
                <a:t>1960</a:t>
              </a:r>
              <a:r>
                <a:rPr lang="en" sz="2600">
                  <a:solidFill>
                    <a:srgbClr val="202124"/>
                  </a:solidFill>
                  <a:latin typeface="Bebas Neue"/>
                  <a:ea typeface="Bebas Neue"/>
                  <a:cs typeface="Bebas Neue"/>
                  <a:sym typeface="Bebas Neue"/>
                </a:rPr>
                <a:t>’s</a:t>
              </a:r>
              <a:r>
                <a:rPr lang="en" sz="2600">
                  <a:solidFill>
                    <a:srgbClr val="202124"/>
                  </a:solidFill>
                  <a:latin typeface="Bebas Neue"/>
                  <a:ea typeface="Bebas Neue"/>
                  <a:cs typeface="Bebas Neue"/>
                  <a:sym typeface="Bebas Neue"/>
                </a:rPr>
                <a:t> - 70’s</a:t>
              </a:r>
              <a:endParaRPr sz="2600">
                <a:solidFill>
                  <a:srgbClr val="202124"/>
                </a:solidFill>
                <a:latin typeface="Bebas Neue"/>
                <a:ea typeface="Bebas Neue"/>
                <a:cs typeface="Bebas Neue"/>
                <a:sym typeface="Bebas Neue"/>
              </a:endParaRPr>
            </a:p>
          </p:txBody>
        </p:sp>
        <p:sp>
          <p:nvSpPr>
            <p:cNvPr id="442" name="Google Shape;442;p56"/>
            <p:cNvSpPr txBox="1"/>
            <p:nvPr/>
          </p:nvSpPr>
          <p:spPr>
            <a:xfrm>
              <a:off x="2869805" y="1649184"/>
              <a:ext cx="1648800" cy="2122500"/>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0"/>
                </a:spcBef>
                <a:spcAft>
                  <a:spcPts val="0"/>
                </a:spcAft>
                <a:buSzPts val="852"/>
                <a:buNone/>
              </a:pPr>
              <a:r>
                <a:rPr b="1" lang="en" sz="1020">
                  <a:solidFill>
                    <a:srgbClr val="202124"/>
                  </a:solidFill>
                  <a:latin typeface="Inter"/>
                  <a:ea typeface="Inter"/>
                  <a:cs typeface="Inter"/>
                  <a:sym typeface="Inter"/>
                </a:rPr>
                <a:t>A period of rapid growth but </a:t>
              </a:r>
              <a:r>
                <a:rPr b="1" lang="en" sz="1020">
                  <a:solidFill>
                    <a:srgbClr val="202124"/>
                  </a:solidFill>
                  <a:latin typeface="Inter"/>
                  <a:ea typeface="Inter"/>
                  <a:cs typeface="Inter"/>
                  <a:sym typeface="Inter"/>
                </a:rPr>
                <a:t>struggle</a:t>
              </a:r>
              <a:r>
                <a:rPr b="1" lang="en" sz="1020">
                  <a:solidFill>
                    <a:srgbClr val="202124"/>
                  </a:solidFill>
                  <a:latin typeface="Inter"/>
                  <a:ea typeface="Inter"/>
                  <a:cs typeface="Inter"/>
                  <a:sym typeface="Inter"/>
                </a:rPr>
                <a:t> for AI research.</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rPr b="1" lang="en" sz="1020">
                  <a:solidFill>
                    <a:srgbClr val="202124"/>
                  </a:solidFill>
                  <a:latin typeface="Inter"/>
                  <a:ea typeface="Inter"/>
                  <a:cs typeface="Inter"/>
                  <a:sym typeface="Inter"/>
                </a:rPr>
                <a:t>- first ELIZA chatbot</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rPr b="1" lang="en" sz="1020">
                  <a:solidFill>
                    <a:srgbClr val="202124"/>
                  </a:solidFill>
                  <a:latin typeface="Inter"/>
                  <a:ea typeface="Inter"/>
                  <a:cs typeface="Inter"/>
                  <a:sym typeface="Inter"/>
                </a:rPr>
                <a:t>- first anthropomorphic robot built in Japan</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0"/>
                </a:spcAft>
                <a:buSzPts val="852"/>
                <a:buNone/>
              </a:pPr>
              <a:r>
                <a:rPr b="1" lang="en" sz="1020">
                  <a:solidFill>
                    <a:srgbClr val="202124"/>
                  </a:solidFill>
                  <a:latin typeface="Inter"/>
                  <a:ea typeface="Inter"/>
                  <a:cs typeface="Inter"/>
                  <a:sym typeface="Inter"/>
                </a:rPr>
                <a:t>- first example of an autonomous vehicle</a:t>
              </a:r>
              <a:endParaRPr b="1" sz="1020">
                <a:solidFill>
                  <a:srgbClr val="202124"/>
                </a:solidFill>
                <a:latin typeface="Inter"/>
                <a:ea typeface="Inter"/>
                <a:cs typeface="Inter"/>
                <a:sym typeface="Inter"/>
              </a:endParaRPr>
            </a:p>
            <a:p>
              <a:pPr indent="0" lvl="0" marL="0" rtl="0" algn="l">
                <a:lnSpc>
                  <a:spcPct val="100000"/>
                </a:lnSpc>
                <a:spcBef>
                  <a:spcPts val="200"/>
                </a:spcBef>
                <a:spcAft>
                  <a:spcPts val="200"/>
                </a:spcAft>
                <a:buSzPts val="852"/>
                <a:buNone/>
              </a:pPr>
              <a:r>
                <a:rPr b="1" lang="en" sz="1020">
                  <a:solidFill>
                    <a:srgbClr val="202124"/>
                  </a:solidFill>
                  <a:latin typeface="Inter"/>
                  <a:ea typeface="Inter"/>
                  <a:cs typeface="Inter"/>
                  <a:sym typeface="Inter"/>
                </a:rPr>
                <a:t>- US government showed little interest in continuous funding</a:t>
              </a:r>
              <a:endParaRPr b="1" sz="1020">
                <a:solidFill>
                  <a:srgbClr val="202124"/>
                </a:solidFill>
                <a:latin typeface="Inter"/>
                <a:ea typeface="Inter"/>
                <a:cs typeface="Inter"/>
                <a:sym typeface="Inter"/>
              </a:endParaRPr>
            </a:p>
          </p:txBody>
        </p:sp>
        <p:sp>
          <p:nvSpPr>
            <p:cNvPr id="443" name="Google Shape;443;p56"/>
            <p:cNvSpPr txBox="1"/>
            <p:nvPr/>
          </p:nvSpPr>
          <p:spPr>
            <a:xfrm>
              <a:off x="1184684" y="2927199"/>
              <a:ext cx="918600" cy="24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None/>
              </a:pPr>
              <a:r>
                <a:rPr b="1" lang="en" sz="3000">
                  <a:solidFill>
                    <a:srgbClr val="282929"/>
                  </a:solidFill>
                  <a:latin typeface="Bebas Neue"/>
                  <a:ea typeface="Bebas Neue"/>
                  <a:cs typeface="Bebas Neue"/>
                  <a:sym typeface="Bebas Neue"/>
                </a:rPr>
                <a:t>Strategic </a:t>
              </a:r>
              <a:endParaRPr b="1" sz="3000">
                <a:solidFill>
                  <a:srgbClr val="282929"/>
                </a:solidFill>
                <a:latin typeface="Bebas Neue"/>
                <a:ea typeface="Bebas Neue"/>
                <a:cs typeface="Bebas Neue"/>
                <a:sym typeface="Bebas Neue"/>
              </a:endParaRPr>
            </a:p>
            <a:p>
              <a:pPr indent="0" lvl="0" marL="0" rtl="0" algn="l">
                <a:lnSpc>
                  <a:spcPct val="90000"/>
                </a:lnSpc>
                <a:spcBef>
                  <a:spcPts val="0"/>
                </a:spcBef>
                <a:spcAft>
                  <a:spcPts val="0"/>
                </a:spcAft>
                <a:buNone/>
              </a:pPr>
              <a:r>
                <a:rPr b="1" lang="en" sz="3000">
                  <a:solidFill>
                    <a:srgbClr val="282929"/>
                  </a:solidFill>
                  <a:latin typeface="Bebas Neue"/>
                  <a:ea typeface="Bebas Neue"/>
                  <a:cs typeface="Bebas Neue"/>
                  <a:sym typeface="Bebas Neue"/>
                </a:rPr>
                <a:t>budgeting</a:t>
              </a:r>
              <a:endParaRPr b="1" sz="3000">
                <a:solidFill>
                  <a:srgbClr val="282929"/>
                </a:solidFill>
                <a:latin typeface="Bebas Neue"/>
                <a:ea typeface="Bebas Neue"/>
                <a:cs typeface="Bebas Neue"/>
                <a:sym typeface="Bebas Neue"/>
              </a:endParaRPr>
            </a:p>
          </p:txBody>
        </p:sp>
        <p:sp>
          <p:nvSpPr>
            <p:cNvPr id="444" name="Google Shape;444;p56"/>
            <p:cNvSpPr txBox="1"/>
            <p:nvPr/>
          </p:nvSpPr>
          <p:spPr>
            <a:xfrm>
              <a:off x="1124380" y="3377044"/>
              <a:ext cx="1123800" cy="394500"/>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0"/>
                </a:spcBef>
                <a:spcAft>
                  <a:spcPts val="200"/>
                </a:spcAft>
                <a:buSzPts val="852"/>
                <a:buNone/>
              </a:pPr>
              <a:r>
                <a:rPr lang="en" sz="620">
                  <a:latin typeface="IBM Plex Mono"/>
                  <a:ea typeface="IBM Plex Mono"/>
                  <a:cs typeface="IBM Plex Mono"/>
                  <a:sym typeface="IBM Plex Mono"/>
                </a:rPr>
                <a:t>Decrease avg time-to-hire by 20%. Achieve 50% participation in leadership program. </a:t>
              </a:r>
              <a:endParaRPr sz="620">
                <a:latin typeface="IBM Plex Mono"/>
                <a:ea typeface="IBM Plex Mono"/>
                <a:cs typeface="IBM Plex Mono"/>
                <a:sym typeface="IBM Plex Mono"/>
              </a:endParaRPr>
            </a:p>
          </p:txBody>
        </p:sp>
        <p:sp>
          <p:nvSpPr>
            <p:cNvPr id="445" name="Google Shape;445;p56"/>
            <p:cNvSpPr txBox="1"/>
            <p:nvPr/>
          </p:nvSpPr>
          <p:spPr>
            <a:xfrm>
              <a:off x="1179452" y="3665194"/>
              <a:ext cx="828600" cy="415800"/>
            </a:xfrm>
            <a:prstGeom prst="rect">
              <a:avLst/>
            </a:prstGeom>
            <a:noFill/>
            <a:ln>
              <a:noFill/>
            </a:ln>
          </p:spPr>
          <p:txBody>
            <a:bodyPr anchorCtr="0" anchor="ctr" bIns="73150" lIns="73150" spcFirstLastPara="1" rIns="73150" wrap="square" tIns="73150">
              <a:noAutofit/>
            </a:bodyPr>
            <a:lstStyle/>
            <a:p>
              <a:pPr indent="0" lvl="0" marL="0" rtl="0" algn="l">
                <a:lnSpc>
                  <a:spcPct val="115000"/>
                </a:lnSpc>
                <a:spcBef>
                  <a:spcPts val="0"/>
                </a:spcBef>
                <a:spcAft>
                  <a:spcPts val="0"/>
                </a:spcAft>
                <a:buNone/>
              </a:pPr>
              <a:r>
                <a:rPr lang="en" sz="1000">
                  <a:latin typeface="Lexend Light"/>
                  <a:ea typeface="Lexend Light"/>
                  <a:cs typeface="Lexend Light"/>
                  <a:sym typeface="Lexend Light"/>
                </a:rPr>
                <a:t>XX</a:t>
              </a:r>
              <a:endParaRPr sz="1000">
                <a:latin typeface="Lexend Light"/>
                <a:ea typeface="Lexend Light"/>
                <a:cs typeface="Lexend Light"/>
                <a:sym typeface="Lexend Light"/>
              </a:endParaRPr>
            </a:p>
          </p:txBody>
        </p:sp>
        <p:sp>
          <p:nvSpPr>
            <p:cNvPr id="446" name="Google Shape;446;p56"/>
            <p:cNvSpPr/>
            <p:nvPr/>
          </p:nvSpPr>
          <p:spPr>
            <a:xfrm>
              <a:off x="1076065" y="974700"/>
              <a:ext cx="1468800" cy="3194100"/>
            </a:xfrm>
            <a:prstGeom prst="rect">
              <a:avLst/>
            </a:prstGeom>
            <a:solidFill>
              <a:srgbClr val="005D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000">
                <a:latin typeface="Bebas Neue"/>
                <a:ea typeface="Bebas Neue"/>
                <a:cs typeface="Bebas Neue"/>
                <a:sym typeface="Bebas Neue"/>
              </a:endParaRPr>
            </a:p>
          </p:txBody>
        </p:sp>
        <p:sp>
          <p:nvSpPr>
            <p:cNvPr id="447" name="Google Shape;447;p56"/>
            <p:cNvSpPr/>
            <p:nvPr/>
          </p:nvSpPr>
          <p:spPr>
            <a:xfrm>
              <a:off x="2192014" y="974700"/>
              <a:ext cx="642600" cy="3194100"/>
            </a:xfrm>
            <a:prstGeom prst="roundRect">
              <a:avLst>
                <a:gd fmla="val 50000" name="adj"/>
              </a:avLst>
            </a:prstGeom>
            <a:solidFill>
              <a:srgbClr val="005D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bas Neue"/>
                <a:ea typeface="Bebas Neue"/>
                <a:cs typeface="Bebas Neue"/>
                <a:sym typeface="Bebas Neue"/>
              </a:endParaRPr>
            </a:p>
          </p:txBody>
        </p:sp>
        <p:sp>
          <p:nvSpPr>
            <p:cNvPr id="448" name="Google Shape;448;p56"/>
            <p:cNvSpPr txBox="1"/>
            <p:nvPr/>
          </p:nvSpPr>
          <p:spPr>
            <a:xfrm>
              <a:off x="1187830" y="962119"/>
              <a:ext cx="1521900" cy="5400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None/>
              </a:pPr>
              <a:r>
                <a:rPr lang="en" sz="2600">
                  <a:solidFill>
                    <a:srgbClr val="FFFFFF"/>
                  </a:solidFill>
                  <a:latin typeface="Bebas Neue"/>
                  <a:ea typeface="Bebas Neue"/>
                  <a:cs typeface="Bebas Neue"/>
                  <a:sym typeface="Bebas Neue"/>
                </a:rPr>
                <a:t>1950’s</a:t>
              </a:r>
              <a:endParaRPr sz="2600">
                <a:solidFill>
                  <a:srgbClr val="FFFFFF"/>
                </a:solidFill>
                <a:latin typeface="Bebas Neue"/>
                <a:ea typeface="Bebas Neue"/>
                <a:cs typeface="Bebas Neue"/>
                <a:sym typeface="Bebas Neue"/>
              </a:endParaRPr>
            </a:p>
          </p:txBody>
        </p:sp>
        <p:sp>
          <p:nvSpPr>
            <p:cNvPr id="449" name="Google Shape;449;p56"/>
            <p:cNvSpPr txBox="1"/>
            <p:nvPr/>
          </p:nvSpPr>
          <p:spPr>
            <a:xfrm>
              <a:off x="1142305" y="1649186"/>
              <a:ext cx="1648800" cy="2122500"/>
            </a:xfrm>
            <a:prstGeom prst="rect">
              <a:avLst/>
            </a:prstGeom>
            <a:noFill/>
            <a:ln>
              <a:noFill/>
            </a:ln>
          </p:spPr>
          <p:txBody>
            <a:bodyPr anchorCtr="0" anchor="t" bIns="0" lIns="91425" spcFirstLastPara="1" rIns="91425" wrap="square" tIns="0">
              <a:noAutofit/>
            </a:bodyPr>
            <a:lstStyle/>
            <a:p>
              <a:pPr indent="0" lvl="0" marL="0" rtl="0" algn="l">
                <a:lnSpc>
                  <a:spcPct val="100000"/>
                </a:lnSpc>
                <a:spcBef>
                  <a:spcPts val="0"/>
                </a:spcBef>
                <a:spcAft>
                  <a:spcPts val="0"/>
                </a:spcAft>
                <a:buSzPts val="852"/>
                <a:buNone/>
              </a:pPr>
              <a:r>
                <a:rPr b="1" lang="en" sz="1020">
                  <a:solidFill>
                    <a:srgbClr val="FFFFFF"/>
                  </a:solidFill>
                  <a:latin typeface="Inter"/>
                  <a:ea typeface="Inter"/>
                  <a:cs typeface="Inter"/>
                  <a:sym typeface="Inter"/>
                </a:rPr>
                <a:t>1950: Alan Turing published “Computer Machinery and Intelligence” which proposed a test of machine intelligence</a:t>
              </a:r>
              <a:endParaRPr b="1" sz="1020">
                <a:solidFill>
                  <a:srgbClr val="FFFFFF"/>
                </a:solidFill>
                <a:latin typeface="Inter"/>
                <a:ea typeface="Inter"/>
                <a:cs typeface="Inter"/>
                <a:sym typeface="Inter"/>
              </a:endParaRPr>
            </a:p>
            <a:p>
              <a:pPr indent="0" lvl="0" marL="0" rtl="0" algn="l">
                <a:lnSpc>
                  <a:spcPct val="100000"/>
                </a:lnSpc>
                <a:spcBef>
                  <a:spcPts val="200"/>
                </a:spcBef>
                <a:spcAft>
                  <a:spcPts val="0"/>
                </a:spcAft>
                <a:buSzPts val="852"/>
                <a:buNone/>
              </a:pPr>
              <a:r>
                <a:t/>
              </a:r>
              <a:endParaRPr b="1" sz="1020">
                <a:solidFill>
                  <a:srgbClr val="FFFFFF"/>
                </a:solidFill>
                <a:latin typeface="Inter"/>
                <a:ea typeface="Inter"/>
                <a:cs typeface="Inter"/>
                <a:sym typeface="Inter"/>
              </a:endParaRPr>
            </a:p>
            <a:p>
              <a:pPr indent="0" lvl="0" marL="0" rtl="0" algn="l">
                <a:lnSpc>
                  <a:spcPct val="100000"/>
                </a:lnSpc>
                <a:spcBef>
                  <a:spcPts val="200"/>
                </a:spcBef>
                <a:spcAft>
                  <a:spcPts val="200"/>
                </a:spcAft>
                <a:buSzPts val="852"/>
                <a:buNone/>
              </a:pPr>
              <a:r>
                <a:rPr b="1" lang="en" sz="1020">
                  <a:solidFill>
                    <a:srgbClr val="FFFFFF"/>
                  </a:solidFill>
                  <a:latin typeface="Inter"/>
                  <a:ea typeface="Inter"/>
                  <a:cs typeface="Inter"/>
                  <a:sym typeface="Inter"/>
                </a:rPr>
                <a:t>1955: The term “</a:t>
              </a:r>
              <a:r>
                <a:rPr b="1" lang="en" sz="1020">
                  <a:solidFill>
                    <a:srgbClr val="FFFFFF"/>
                  </a:solidFill>
                  <a:latin typeface="Inter"/>
                  <a:ea typeface="Inter"/>
                  <a:cs typeface="Inter"/>
                  <a:sym typeface="Inter"/>
                </a:rPr>
                <a:t>Artificial</a:t>
              </a:r>
              <a:r>
                <a:rPr b="1" lang="en" sz="1020">
                  <a:solidFill>
                    <a:srgbClr val="FFFFFF"/>
                  </a:solidFill>
                  <a:latin typeface="Inter"/>
                  <a:ea typeface="Inter"/>
                  <a:cs typeface="Inter"/>
                  <a:sym typeface="Inter"/>
                </a:rPr>
                <a:t> Intelligence” was coined at a Dartmouth Conference by John </a:t>
              </a:r>
              <a:r>
                <a:rPr b="1" lang="en" sz="1020">
                  <a:solidFill>
                    <a:srgbClr val="FFFFFF"/>
                  </a:solidFill>
                  <a:latin typeface="Inter"/>
                  <a:ea typeface="Inter"/>
                  <a:cs typeface="Inter"/>
                  <a:sym typeface="Inter"/>
                </a:rPr>
                <a:t>McCarthy</a:t>
              </a:r>
              <a:r>
                <a:rPr b="1" lang="en" sz="1020">
                  <a:solidFill>
                    <a:srgbClr val="FFFFFF"/>
                  </a:solidFill>
                  <a:latin typeface="Inter"/>
                  <a:ea typeface="Inter"/>
                  <a:cs typeface="Inter"/>
                  <a:sym typeface="Inter"/>
                </a:rPr>
                <a:t> </a:t>
              </a:r>
              <a:endParaRPr b="1" sz="1020">
                <a:solidFill>
                  <a:srgbClr val="FFFFFF"/>
                </a:solidFill>
                <a:latin typeface="Inter"/>
                <a:ea typeface="Inter"/>
                <a:cs typeface="Inter"/>
                <a:sym typeface="Inte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7"/>
          <p:cNvSpPr txBox="1"/>
          <p:nvPr>
            <p:ph idx="1" type="body"/>
          </p:nvPr>
        </p:nvSpPr>
        <p:spPr>
          <a:xfrm>
            <a:off x="335125" y="1234075"/>
            <a:ext cx="4127400" cy="3345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1155CC"/>
                </a:solidFill>
                <a:latin typeface="Inter Medium"/>
                <a:ea typeface="Inter Medium"/>
                <a:cs typeface="Inter Medium"/>
                <a:sym typeface="Inter Medium"/>
              </a:rPr>
              <a:t>Artificial Intelligence works by simulating human intelligence through the use of algorithms, data, and computational power.</a:t>
            </a:r>
            <a:endParaRPr>
              <a:solidFill>
                <a:srgbClr val="1155CC"/>
              </a:solidFill>
              <a:latin typeface="Inter Medium"/>
              <a:ea typeface="Inter Medium"/>
              <a:cs typeface="Inter Medium"/>
              <a:sym typeface="Inter Medium"/>
            </a:endParaRPr>
          </a:p>
          <a:p>
            <a:pPr indent="0" lvl="0" marL="0" rtl="0" algn="l">
              <a:lnSpc>
                <a:spcPct val="115000"/>
              </a:lnSpc>
              <a:spcBef>
                <a:spcPts val="0"/>
              </a:spcBef>
              <a:spcAft>
                <a:spcPts val="0"/>
              </a:spcAft>
              <a:buNone/>
            </a:pPr>
            <a:r>
              <a:t/>
            </a:r>
            <a:endParaRPr b="1">
              <a:solidFill>
                <a:srgbClr val="1155CC"/>
              </a:solidFill>
            </a:endParaRPr>
          </a:p>
          <a:p>
            <a:pPr indent="0" lvl="0" marL="0" rtl="0" algn="ctr">
              <a:lnSpc>
                <a:spcPct val="115000"/>
              </a:lnSpc>
              <a:spcBef>
                <a:spcPts val="0"/>
              </a:spcBef>
              <a:spcAft>
                <a:spcPts val="0"/>
              </a:spcAft>
              <a:buNone/>
            </a:pPr>
            <a:r>
              <a:rPr b="1" lang="en" sz="1600">
                <a:solidFill>
                  <a:srgbClr val="1155CC"/>
                </a:solidFill>
              </a:rPr>
              <a:t>Key AI Techniques:</a:t>
            </a:r>
            <a:r>
              <a:rPr b="1" lang="en">
                <a:solidFill>
                  <a:srgbClr val="1155CC"/>
                </a:solidFill>
              </a:rPr>
              <a:t> </a:t>
            </a:r>
            <a:endParaRPr b="1">
              <a:solidFill>
                <a:srgbClr val="1155CC"/>
              </a:solidFill>
            </a:endParaRPr>
          </a:p>
          <a:p>
            <a:pPr indent="0" lvl="0" marL="0" rtl="0" algn="l">
              <a:lnSpc>
                <a:spcPct val="115000"/>
              </a:lnSpc>
              <a:spcBef>
                <a:spcPts val="0"/>
              </a:spcBef>
              <a:spcAft>
                <a:spcPts val="0"/>
              </a:spcAft>
              <a:buNone/>
            </a:pPr>
            <a:r>
              <a:rPr b="1" lang="en" sz="1300">
                <a:solidFill>
                  <a:srgbClr val="000000"/>
                </a:solidFill>
              </a:rPr>
              <a:t>Machine learning:</a:t>
            </a:r>
            <a:r>
              <a:rPr lang="en" sz="1300">
                <a:solidFill>
                  <a:srgbClr val="000000"/>
                </a:solidFill>
              </a:rPr>
              <a:t> </a:t>
            </a:r>
            <a:r>
              <a:rPr lang="en">
                <a:solidFill>
                  <a:srgbClr val="000000"/>
                </a:solidFill>
              </a:rPr>
              <a:t>AI learns patterns from data without explicit programming </a:t>
            </a:r>
            <a:endParaRPr>
              <a:solidFill>
                <a:srgbClr val="000000"/>
              </a:solidFill>
            </a:endParaRPr>
          </a:p>
          <a:p>
            <a:pPr indent="0" lvl="0" marL="0" rtl="0" algn="l">
              <a:lnSpc>
                <a:spcPct val="115000"/>
              </a:lnSpc>
              <a:spcBef>
                <a:spcPts val="0"/>
              </a:spcBef>
              <a:spcAft>
                <a:spcPts val="0"/>
              </a:spcAft>
              <a:buNone/>
            </a:pPr>
            <a:r>
              <a:rPr b="1" lang="en" sz="1300">
                <a:solidFill>
                  <a:srgbClr val="000000"/>
                </a:solidFill>
              </a:rPr>
              <a:t>Deep Learning:</a:t>
            </a:r>
            <a:r>
              <a:rPr lang="en" sz="1300">
                <a:solidFill>
                  <a:srgbClr val="000000"/>
                </a:solidFill>
              </a:rPr>
              <a:t> </a:t>
            </a:r>
            <a:r>
              <a:rPr lang="en">
                <a:solidFill>
                  <a:srgbClr val="000000"/>
                </a:solidFill>
              </a:rPr>
              <a:t>AI uses multi-layered neural networks to analyze complex data</a:t>
            </a:r>
            <a:endParaRPr>
              <a:solidFill>
                <a:srgbClr val="000000"/>
              </a:solidFill>
            </a:endParaRPr>
          </a:p>
          <a:p>
            <a:pPr indent="0" lvl="0" marL="0" rtl="0" algn="l">
              <a:lnSpc>
                <a:spcPct val="115000"/>
              </a:lnSpc>
              <a:spcBef>
                <a:spcPts val="0"/>
              </a:spcBef>
              <a:spcAft>
                <a:spcPts val="0"/>
              </a:spcAft>
              <a:buNone/>
            </a:pPr>
            <a:r>
              <a:rPr b="1" lang="en" sz="1300">
                <a:solidFill>
                  <a:srgbClr val="000000"/>
                </a:solidFill>
              </a:rPr>
              <a:t>Neural Networks:</a:t>
            </a:r>
            <a:r>
              <a:rPr lang="en" sz="1300">
                <a:solidFill>
                  <a:srgbClr val="000000"/>
                </a:solidFill>
              </a:rPr>
              <a:t> </a:t>
            </a:r>
            <a:r>
              <a:rPr lang="en">
                <a:solidFill>
                  <a:srgbClr val="000000"/>
                </a:solidFill>
              </a:rPr>
              <a:t>Modeled after the human brain, used in image and speech recognition</a:t>
            </a:r>
            <a:endParaRPr>
              <a:solidFill>
                <a:srgbClr val="000000"/>
              </a:solidFill>
            </a:endParaRPr>
          </a:p>
          <a:p>
            <a:pPr indent="0" lvl="0" marL="0" rtl="0" algn="l">
              <a:lnSpc>
                <a:spcPct val="115000"/>
              </a:lnSpc>
              <a:spcBef>
                <a:spcPts val="0"/>
              </a:spcBef>
              <a:spcAft>
                <a:spcPts val="0"/>
              </a:spcAft>
              <a:buNone/>
            </a:pPr>
            <a:r>
              <a:rPr b="1" lang="en" sz="1300">
                <a:solidFill>
                  <a:srgbClr val="000000"/>
                </a:solidFill>
              </a:rPr>
              <a:t>Big Data &amp; AI:</a:t>
            </a:r>
            <a:r>
              <a:rPr lang="en" sz="1300">
                <a:solidFill>
                  <a:srgbClr val="000000"/>
                </a:solidFill>
              </a:rPr>
              <a:t> </a:t>
            </a:r>
            <a:r>
              <a:rPr lang="en">
                <a:solidFill>
                  <a:srgbClr val="000000"/>
                </a:solidFill>
              </a:rPr>
              <a:t>AI processes vast amounts of information to improved decision making</a:t>
            </a:r>
            <a:endParaRPr>
              <a:solidFill>
                <a:srgbClr val="000000"/>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55" name="Google Shape;455;p57"/>
          <p:cNvSpPr txBox="1"/>
          <p:nvPr>
            <p:ph type="title"/>
          </p:nvPr>
        </p:nvSpPr>
        <p:spPr>
          <a:xfrm>
            <a:off x="446125" y="518525"/>
            <a:ext cx="3905400" cy="64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How AI Works</a:t>
            </a:r>
            <a:endParaRPr/>
          </a:p>
        </p:txBody>
      </p:sp>
      <p:sp>
        <p:nvSpPr>
          <p:cNvPr id="456" name="Google Shape;456;p57"/>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pic>
        <p:nvPicPr>
          <p:cNvPr id="457" name="Google Shape;457;p57"/>
          <p:cNvPicPr preferRelativeResize="0"/>
          <p:nvPr/>
        </p:nvPicPr>
        <p:blipFill>
          <a:blip r:embed="rId3">
            <a:alphaModFix/>
          </a:blip>
          <a:stretch>
            <a:fillRect/>
          </a:stretch>
        </p:blipFill>
        <p:spPr>
          <a:xfrm>
            <a:off x="4614925" y="152400"/>
            <a:ext cx="4376675" cy="2048657"/>
          </a:xfrm>
          <a:prstGeom prst="rect">
            <a:avLst/>
          </a:prstGeom>
          <a:noFill/>
          <a:ln>
            <a:noFill/>
          </a:ln>
        </p:spPr>
      </p:pic>
      <p:pic>
        <p:nvPicPr>
          <p:cNvPr id="458" name="Google Shape;458;p57"/>
          <p:cNvPicPr preferRelativeResize="0"/>
          <p:nvPr/>
        </p:nvPicPr>
        <p:blipFill>
          <a:blip r:embed="rId4">
            <a:alphaModFix/>
          </a:blip>
          <a:stretch>
            <a:fillRect/>
          </a:stretch>
        </p:blipFill>
        <p:spPr>
          <a:xfrm>
            <a:off x="4883175" y="2505200"/>
            <a:ext cx="3840150" cy="2309501"/>
          </a:xfrm>
          <a:prstGeom prst="rect">
            <a:avLst/>
          </a:prstGeom>
          <a:noFill/>
          <a:ln>
            <a:noFill/>
          </a:ln>
        </p:spPr>
      </p:pic>
      <p:sp>
        <p:nvSpPr>
          <p:cNvPr id="459" name="Google Shape;459;p57"/>
          <p:cNvSpPr txBox="1"/>
          <p:nvPr/>
        </p:nvSpPr>
        <p:spPr>
          <a:xfrm>
            <a:off x="4995926" y="2564605"/>
            <a:ext cx="2219400" cy="1426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58"/>
          <p:cNvSpPr txBox="1"/>
          <p:nvPr>
            <p:ph idx="1" type="subTitle"/>
          </p:nvPr>
        </p:nvSpPr>
        <p:spPr>
          <a:xfrm>
            <a:off x="924425" y="2449150"/>
            <a:ext cx="1466400" cy="46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1155CC"/>
                </a:solidFill>
              </a:rPr>
              <a:t>(Weak AI)</a:t>
            </a:r>
            <a:endParaRPr sz="1600">
              <a:solidFill>
                <a:srgbClr val="1155CC"/>
              </a:solidFill>
            </a:endParaRPr>
          </a:p>
        </p:txBody>
      </p:sp>
      <p:sp>
        <p:nvSpPr>
          <p:cNvPr id="465" name="Google Shape;465;p58"/>
          <p:cNvSpPr txBox="1"/>
          <p:nvPr>
            <p:ph idx="2" type="body"/>
          </p:nvPr>
        </p:nvSpPr>
        <p:spPr>
          <a:xfrm>
            <a:off x="404475" y="3182925"/>
            <a:ext cx="2270400" cy="1200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t>AI designed for specific </a:t>
            </a:r>
            <a:r>
              <a:rPr lang="en" sz="1400"/>
              <a:t>tasks, such as Google Search, Siri, Amazon’s Alexa, etc.</a:t>
            </a:r>
            <a:endParaRPr sz="1400"/>
          </a:p>
        </p:txBody>
      </p:sp>
      <p:sp>
        <p:nvSpPr>
          <p:cNvPr id="466" name="Google Shape;466;p58"/>
          <p:cNvSpPr txBox="1"/>
          <p:nvPr>
            <p:ph idx="3" type="subTitle"/>
          </p:nvPr>
        </p:nvSpPr>
        <p:spPr>
          <a:xfrm>
            <a:off x="3915100" y="2392000"/>
            <a:ext cx="1466400" cy="58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1155CC"/>
                </a:solidFill>
              </a:rPr>
              <a:t>(Strong AI)</a:t>
            </a:r>
            <a:endParaRPr sz="1600">
              <a:solidFill>
                <a:srgbClr val="1155CC"/>
              </a:solidFill>
            </a:endParaRPr>
          </a:p>
        </p:txBody>
      </p:sp>
      <p:sp>
        <p:nvSpPr>
          <p:cNvPr id="467" name="Google Shape;467;p58"/>
          <p:cNvSpPr txBox="1"/>
          <p:nvPr>
            <p:ph idx="4" type="body"/>
          </p:nvPr>
        </p:nvSpPr>
        <p:spPr>
          <a:xfrm>
            <a:off x="3534750" y="3182925"/>
            <a:ext cx="2074500" cy="1200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None/>
            </a:pPr>
            <a:r>
              <a:rPr lang="en" sz="1400"/>
              <a:t>AI with human-like intelligence that can perform any intellectual task (not yet achieved).</a:t>
            </a:r>
            <a:endParaRPr sz="1400"/>
          </a:p>
          <a:p>
            <a:pPr indent="0" lvl="0" marL="0" rtl="0" algn="ctr">
              <a:spcBef>
                <a:spcPts val="0"/>
              </a:spcBef>
              <a:spcAft>
                <a:spcPts val="0"/>
              </a:spcAft>
              <a:buNone/>
            </a:pPr>
            <a:r>
              <a:t/>
            </a:r>
            <a:endParaRPr/>
          </a:p>
        </p:txBody>
      </p:sp>
      <p:sp>
        <p:nvSpPr>
          <p:cNvPr id="468" name="Google Shape;468;p58"/>
          <p:cNvSpPr txBox="1"/>
          <p:nvPr>
            <p:ph idx="6" type="body"/>
          </p:nvPr>
        </p:nvSpPr>
        <p:spPr>
          <a:xfrm>
            <a:off x="6784925" y="3182925"/>
            <a:ext cx="1983300" cy="12003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None/>
            </a:pPr>
            <a:r>
              <a:rPr lang="en" sz="1400"/>
              <a:t>Hypothetical AI that surpasses human </a:t>
            </a:r>
            <a:r>
              <a:rPr lang="en" sz="1400"/>
              <a:t>intelligence (theoretical and debated).</a:t>
            </a:r>
            <a:endParaRPr sz="1400"/>
          </a:p>
          <a:p>
            <a:pPr indent="0" lvl="0" marL="0" rtl="0" algn="ctr">
              <a:spcBef>
                <a:spcPts val="0"/>
              </a:spcBef>
              <a:spcAft>
                <a:spcPts val="0"/>
              </a:spcAft>
              <a:buNone/>
            </a:pPr>
            <a:r>
              <a:t/>
            </a:r>
            <a:endParaRPr/>
          </a:p>
        </p:txBody>
      </p:sp>
      <p:sp>
        <p:nvSpPr>
          <p:cNvPr id="469" name="Google Shape;469;p58"/>
          <p:cNvSpPr txBox="1"/>
          <p:nvPr>
            <p:ph type="title"/>
          </p:nvPr>
        </p:nvSpPr>
        <p:spPr>
          <a:xfrm>
            <a:off x="1044650" y="322825"/>
            <a:ext cx="6767700" cy="83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Types of AI</a:t>
            </a:r>
            <a:endParaRPr/>
          </a:p>
        </p:txBody>
      </p:sp>
      <p:sp>
        <p:nvSpPr>
          <p:cNvPr id="470" name="Google Shape;470;p58"/>
          <p:cNvSpPr/>
          <p:nvPr/>
        </p:nvSpPr>
        <p:spPr>
          <a:xfrm>
            <a:off x="675475" y="1366013"/>
            <a:ext cx="1607400" cy="16074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Inter"/>
                <a:ea typeface="Inter"/>
                <a:cs typeface="Inter"/>
                <a:sym typeface="Inter"/>
              </a:rPr>
              <a:t>Narrow</a:t>
            </a:r>
            <a:br>
              <a:rPr b="1" lang="en" sz="2500">
                <a:solidFill>
                  <a:schemeClr val="lt1"/>
                </a:solidFill>
                <a:latin typeface="Inter"/>
                <a:ea typeface="Inter"/>
                <a:cs typeface="Inter"/>
                <a:sym typeface="Inter"/>
              </a:rPr>
            </a:br>
            <a:r>
              <a:rPr b="1" lang="en" sz="2500">
                <a:solidFill>
                  <a:schemeClr val="lt1"/>
                </a:solidFill>
                <a:latin typeface="Inter"/>
                <a:ea typeface="Inter"/>
                <a:cs typeface="Inter"/>
                <a:sym typeface="Inter"/>
              </a:rPr>
              <a:t>AI</a:t>
            </a:r>
            <a:endParaRPr sz="2500">
              <a:solidFill>
                <a:schemeClr val="lt1"/>
              </a:solidFill>
              <a:latin typeface="Inter"/>
              <a:ea typeface="Inter"/>
              <a:cs typeface="Inter"/>
              <a:sym typeface="Inter"/>
            </a:endParaRPr>
          </a:p>
        </p:txBody>
      </p:sp>
      <p:sp>
        <p:nvSpPr>
          <p:cNvPr id="471" name="Google Shape;471;p58"/>
          <p:cNvSpPr/>
          <p:nvPr/>
        </p:nvSpPr>
        <p:spPr>
          <a:xfrm>
            <a:off x="3744400" y="1366013"/>
            <a:ext cx="1607400" cy="16074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Inter"/>
                <a:ea typeface="Inter"/>
                <a:cs typeface="Inter"/>
                <a:sym typeface="Inter"/>
              </a:rPr>
              <a:t>General</a:t>
            </a:r>
            <a:br>
              <a:rPr b="1" lang="en" sz="2500">
                <a:solidFill>
                  <a:schemeClr val="lt1"/>
                </a:solidFill>
                <a:latin typeface="Inter"/>
                <a:ea typeface="Inter"/>
                <a:cs typeface="Inter"/>
                <a:sym typeface="Inter"/>
              </a:rPr>
            </a:br>
            <a:r>
              <a:rPr b="1" lang="en" sz="2500">
                <a:solidFill>
                  <a:schemeClr val="lt1"/>
                </a:solidFill>
                <a:latin typeface="Inter"/>
                <a:ea typeface="Inter"/>
                <a:cs typeface="Inter"/>
                <a:sym typeface="Inter"/>
              </a:rPr>
              <a:t>AI</a:t>
            </a:r>
            <a:endParaRPr sz="2500">
              <a:solidFill>
                <a:schemeClr val="lt1"/>
              </a:solidFill>
              <a:latin typeface="Inter"/>
              <a:ea typeface="Inter"/>
              <a:cs typeface="Inter"/>
              <a:sym typeface="Inter"/>
            </a:endParaRPr>
          </a:p>
        </p:txBody>
      </p:sp>
      <p:sp>
        <p:nvSpPr>
          <p:cNvPr id="472" name="Google Shape;472;p58"/>
          <p:cNvSpPr/>
          <p:nvPr/>
        </p:nvSpPr>
        <p:spPr>
          <a:xfrm>
            <a:off x="6905769" y="1366013"/>
            <a:ext cx="1607400" cy="16074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2"/>
                </a:solidFill>
                <a:latin typeface="Inter"/>
                <a:ea typeface="Inter"/>
                <a:cs typeface="Inter"/>
                <a:sym typeface="Inter"/>
              </a:rPr>
              <a:t>Super</a:t>
            </a:r>
            <a:br>
              <a:rPr b="1" lang="en" sz="2500">
                <a:solidFill>
                  <a:schemeClr val="lt1"/>
                </a:solidFill>
                <a:latin typeface="Inter"/>
                <a:ea typeface="Inter"/>
                <a:cs typeface="Inter"/>
                <a:sym typeface="Inter"/>
              </a:rPr>
            </a:br>
            <a:r>
              <a:rPr b="1" lang="en" sz="2500">
                <a:solidFill>
                  <a:schemeClr val="lt1"/>
                </a:solidFill>
                <a:latin typeface="Inter"/>
                <a:ea typeface="Inter"/>
                <a:cs typeface="Inter"/>
                <a:sym typeface="Inter"/>
              </a:rPr>
              <a:t>AI</a:t>
            </a:r>
            <a:endParaRPr sz="2500">
              <a:solidFill>
                <a:schemeClr val="lt1"/>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59"/>
          <p:cNvSpPr txBox="1"/>
          <p:nvPr>
            <p:ph type="title"/>
          </p:nvPr>
        </p:nvSpPr>
        <p:spPr>
          <a:xfrm>
            <a:off x="506125" y="477750"/>
            <a:ext cx="8238300" cy="92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Technologies &amp; Techniques</a:t>
            </a:r>
            <a:endParaRPr/>
          </a:p>
        </p:txBody>
      </p:sp>
      <p:sp>
        <p:nvSpPr>
          <p:cNvPr id="478" name="Google Shape;478;p59"/>
          <p:cNvSpPr txBox="1"/>
          <p:nvPr>
            <p:ph idx="1" type="subTitle"/>
          </p:nvPr>
        </p:nvSpPr>
        <p:spPr>
          <a:xfrm>
            <a:off x="425200" y="2940250"/>
            <a:ext cx="1748700" cy="53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Natural Language Processing</a:t>
            </a:r>
            <a:endParaRPr sz="1400"/>
          </a:p>
        </p:txBody>
      </p:sp>
      <p:sp>
        <p:nvSpPr>
          <p:cNvPr id="479" name="Google Shape;479;p59"/>
          <p:cNvSpPr txBox="1"/>
          <p:nvPr>
            <p:ph idx="6" type="subTitle"/>
          </p:nvPr>
        </p:nvSpPr>
        <p:spPr>
          <a:xfrm>
            <a:off x="2588275" y="2922825"/>
            <a:ext cx="16932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Computer Vision</a:t>
            </a:r>
            <a:endParaRPr sz="1400"/>
          </a:p>
        </p:txBody>
      </p:sp>
      <p:sp>
        <p:nvSpPr>
          <p:cNvPr id="480" name="Google Shape;480;p59"/>
          <p:cNvSpPr txBox="1"/>
          <p:nvPr>
            <p:ph idx="7" type="subTitle"/>
          </p:nvPr>
        </p:nvSpPr>
        <p:spPr>
          <a:xfrm>
            <a:off x="4531150" y="2940250"/>
            <a:ext cx="2156400" cy="53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Robotics &amp; Automation</a:t>
            </a:r>
            <a:endParaRPr sz="1400"/>
          </a:p>
        </p:txBody>
      </p:sp>
      <p:sp>
        <p:nvSpPr>
          <p:cNvPr id="481" name="Google Shape;481;p59"/>
          <p:cNvSpPr txBox="1"/>
          <p:nvPr>
            <p:ph idx="8" type="subTitle"/>
          </p:nvPr>
        </p:nvSpPr>
        <p:spPr>
          <a:xfrm>
            <a:off x="6743000" y="2922825"/>
            <a:ext cx="22917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Reinforcement Learning</a:t>
            </a:r>
            <a:endParaRPr sz="1400"/>
          </a:p>
        </p:txBody>
      </p:sp>
      <p:sp>
        <p:nvSpPr>
          <p:cNvPr id="482" name="Google Shape;482;p59"/>
          <p:cNvSpPr/>
          <p:nvPr/>
        </p:nvSpPr>
        <p:spPr>
          <a:xfrm>
            <a:off x="354550" y="3544725"/>
            <a:ext cx="1890000" cy="10476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AI understands and generated human language (ChatGPT, Google Translate, etc)</a:t>
            </a:r>
            <a:endParaRPr sz="1200">
              <a:solidFill>
                <a:schemeClr val="lt1"/>
              </a:solidFill>
              <a:latin typeface="Inter"/>
              <a:ea typeface="Inter"/>
              <a:cs typeface="Inter"/>
              <a:sym typeface="Inter"/>
            </a:endParaRPr>
          </a:p>
        </p:txBody>
      </p:sp>
      <p:sp>
        <p:nvSpPr>
          <p:cNvPr id="483" name="Google Shape;483;p59"/>
          <p:cNvSpPr/>
          <p:nvPr/>
        </p:nvSpPr>
        <p:spPr>
          <a:xfrm>
            <a:off x="2588275" y="3333825"/>
            <a:ext cx="1651800" cy="14022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AI interprets images/videos (facial recognition, self driving cars, etc)</a:t>
            </a:r>
            <a:endParaRPr sz="1200">
              <a:solidFill>
                <a:schemeClr val="lt1"/>
              </a:solidFill>
              <a:latin typeface="Inter"/>
              <a:ea typeface="Inter"/>
              <a:cs typeface="Inter"/>
              <a:sym typeface="Inter"/>
            </a:endParaRPr>
          </a:p>
        </p:txBody>
      </p:sp>
      <p:sp>
        <p:nvSpPr>
          <p:cNvPr id="484" name="Google Shape;484;p59"/>
          <p:cNvSpPr/>
          <p:nvPr/>
        </p:nvSpPr>
        <p:spPr>
          <a:xfrm>
            <a:off x="4714288" y="3381075"/>
            <a:ext cx="1748700" cy="12729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AI driven robots perform tasks in manufacturing, healthcare, and space exploration.</a:t>
            </a:r>
            <a:endParaRPr sz="1200">
              <a:solidFill>
                <a:schemeClr val="lt1"/>
              </a:solidFill>
              <a:latin typeface="Inter"/>
              <a:ea typeface="Inter"/>
              <a:cs typeface="Inter"/>
              <a:sym typeface="Inter"/>
            </a:endParaRPr>
          </a:p>
        </p:txBody>
      </p:sp>
      <p:sp>
        <p:nvSpPr>
          <p:cNvPr id="485" name="Google Shape;485;p59"/>
          <p:cNvSpPr/>
          <p:nvPr/>
        </p:nvSpPr>
        <p:spPr>
          <a:xfrm>
            <a:off x="6937225" y="3316425"/>
            <a:ext cx="1807200" cy="1402200"/>
          </a:xfrm>
          <a:prstGeom prst="roundRect">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a:ea typeface="Inter"/>
                <a:cs typeface="Inter"/>
                <a:sym typeface="Inter"/>
              </a:rPr>
              <a:t>AI learns by trial and error (AlphaGo, AI powered games, etc.)</a:t>
            </a:r>
            <a:endParaRPr sz="1200">
              <a:solidFill>
                <a:schemeClr val="lt1"/>
              </a:solidFill>
              <a:latin typeface="Inter"/>
              <a:ea typeface="Inter"/>
              <a:cs typeface="Inter"/>
              <a:sym typeface="Inter"/>
            </a:endParaRPr>
          </a:p>
        </p:txBody>
      </p:sp>
      <p:sp>
        <p:nvSpPr>
          <p:cNvPr id="486" name="Google Shape;486;p59"/>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pic>
        <p:nvPicPr>
          <p:cNvPr id="487" name="Google Shape;487;p59"/>
          <p:cNvPicPr preferRelativeResize="0"/>
          <p:nvPr/>
        </p:nvPicPr>
        <p:blipFill>
          <a:blip r:embed="rId3">
            <a:alphaModFix/>
          </a:blip>
          <a:stretch>
            <a:fillRect/>
          </a:stretch>
        </p:blipFill>
        <p:spPr>
          <a:xfrm>
            <a:off x="425200" y="1196412"/>
            <a:ext cx="1748701" cy="1748701"/>
          </a:xfrm>
          <a:prstGeom prst="rect">
            <a:avLst/>
          </a:prstGeom>
          <a:noFill/>
          <a:ln>
            <a:noFill/>
          </a:ln>
        </p:spPr>
      </p:pic>
      <p:pic>
        <p:nvPicPr>
          <p:cNvPr id="488" name="Google Shape;488;p59"/>
          <p:cNvPicPr preferRelativeResize="0"/>
          <p:nvPr/>
        </p:nvPicPr>
        <p:blipFill rotWithShape="1">
          <a:blip r:embed="rId4">
            <a:alphaModFix/>
          </a:blip>
          <a:srcRect b="2133" l="7697" r="5714" t="2181"/>
          <a:stretch/>
        </p:blipFill>
        <p:spPr>
          <a:xfrm>
            <a:off x="2336000" y="1236088"/>
            <a:ext cx="2156350" cy="1669350"/>
          </a:xfrm>
          <a:prstGeom prst="rect">
            <a:avLst/>
          </a:prstGeom>
          <a:noFill/>
          <a:ln>
            <a:noFill/>
          </a:ln>
        </p:spPr>
      </p:pic>
      <p:pic>
        <p:nvPicPr>
          <p:cNvPr id="489" name="Google Shape;489;p59"/>
          <p:cNvPicPr preferRelativeResize="0"/>
          <p:nvPr/>
        </p:nvPicPr>
        <p:blipFill rotWithShape="1">
          <a:blip r:embed="rId5">
            <a:alphaModFix/>
          </a:blip>
          <a:srcRect b="0" l="10042" r="9227" t="0"/>
          <a:stretch/>
        </p:blipFill>
        <p:spPr>
          <a:xfrm>
            <a:off x="4769775" y="1222696"/>
            <a:ext cx="1748700" cy="1696154"/>
          </a:xfrm>
          <a:prstGeom prst="rect">
            <a:avLst/>
          </a:prstGeom>
          <a:noFill/>
          <a:ln>
            <a:noFill/>
          </a:ln>
        </p:spPr>
      </p:pic>
      <p:pic>
        <p:nvPicPr>
          <p:cNvPr id="490" name="Google Shape;490;p59"/>
          <p:cNvPicPr preferRelativeResize="0"/>
          <p:nvPr/>
        </p:nvPicPr>
        <p:blipFill>
          <a:blip r:embed="rId6">
            <a:alphaModFix/>
          </a:blip>
          <a:stretch>
            <a:fillRect/>
          </a:stretch>
        </p:blipFill>
        <p:spPr>
          <a:xfrm>
            <a:off x="6795925" y="1156775"/>
            <a:ext cx="1890000" cy="1827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496" name="Google Shape;496;p60"/>
          <p:cNvSpPr txBox="1"/>
          <p:nvPr>
            <p:ph type="title"/>
          </p:nvPr>
        </p:nvSpPr>
        <p:spPr>
          <a:xfrm>
            <a:off x="72538" y="424800"/>
            <a:ext cx="4418100" cy="137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Real World AI Applications</a:t>
            </a:r>
            <a:endParaRPr/>
          </a:p>
        </p:txBody>
      </p:sp>
      <p:sp>
        <p:nvSpPr>
          <p:cNvPr id="497" name="Google Shape;497;p60"/>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grpSp>
        <p:nvGrpSpPr>
          <p:cNvPr id="498" name="Google Shape;498;p60"/>
          <p:cNvGrpSpPr/>
          <p:nvPr/>
        </p:nvGrpSpPr>
        <p:grpSpPr>
          <a:xfrm>
            <a:off x="4554927" y="119036"/>
            <a:ext cx="4565869" cy="4937624"/>
            <a:chOff x="2413772" y="411425"/>
            <a:chExt cx="4331944" cy="4320637"/>
          </a:xfrm>
        </p:grpSpPr>
        <p:sp>
          <p:nvSpPr>
            <p:cNvPr id="499" name="Google Shape;499;p60"/>
            <p:cNvSpPr/>
            <p:nvPr/>
          </p:nvSpPr>
          <p:spPr>
            <a:xfrm>
              <a:off x="2430050" y="411538"/>
              <a:ext cx="2076900" cy="2076900"/>
            </a:xfrm>
            <a:prstGeom prst="rect">
              <a:avLst/>
            </a:prstGeom>
            <a:solidFill>
              <a:srgbClr val="EAE6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0" name="Google Shape;500;p60"/>
            <p:cNvSpPr/>
            <p:nvPr/>
          </p:nvSpPr>
          <p:spPr>
            <a:xfrm>
              <a:off x="2430350" y="411425"/>
              <a:ext cx="2076300" cy="517800"/>
            </a:xfrm>
            <a:prstGeom prst="rect">
              <a:avLst/>
            </a:prstGeom>
            <a:solidFill>
              <a:srgbClr val="BBDE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1" name="Google Shape;501;p60"/>
            <p:cNvSpPr/>
            <p:nvPr/>
          </p:nvSpPr>
          <p:spPr>
            <a:xfrm flipH="1" rot="-5400000">
              <a:off x="3860502" y="283026"/>
              <a:ext cx="266519" cy="1025779"/>
            </a:xfrm>
            <a:prstGeom prst="flowChartManualInput">
              <a:avLst/>
            </a:prstGeom>
            <a:solidFill>
              <a:srgbClr val="201D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2" name="Google Shape;502;p60"/>
            <p:cNvSpPr/>
            <p:nvPr/>
          </p:nvSpPr>
          <p:spPr>
            <a:xfrm flipH="1" rot="5400000">
              <a:off x="2809980" y="31795"/>
              <a:ext cx="266519" cy="1025779"/>
            </a:xfrm>
            <a:prstGeom prst="flowChartManualInput">
              <a:avLst/>
            </a:prstGeom>
            <a:solidFill>
              <a:srgbClr val="201D4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3" name="Google Shape;503;p60"/>
            <p:cNvSpPr/>
            <p:nvPr/>
          </p:nvSpPr>
          <p:spPr>
            <a:xfrm>
              <a:off x="4638347" y="2655162"/>
              <a:ext cx="2076900" cy="2070600"/>
            </a:xfrm>
            <a:prstGeom prst="foldedCorner">
              <a:avLst>
                <a:gd fmla="val 29597" name="adj"/>
              </a:avLst>
            </a:prstGeom>
            <a:solidFill>
              <a:srgbClr val="EAE6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4" name="Google Shape;504;p60"/>
            <p:cNvSpPr/>
            <p:nvPr/>
          </p:nvSpPr>
          <p:spPr>
            <a:xfrm>
              <a:off x="4638639" y="2564541"/>
              <a:ext cx="2076300" cy="517800"/>
            </a:xfrm>
            <a:prstGeom prst="rect">
              <a:avLst/>
            </a:prstGeom>
            <a:solidFill>
              <a:srgbClr val="9AA0A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5" name="Google Shape;505;p60"/>
            <p:cNvSpPr/>
            <p:nvPr/>
          </p:nvSpPr>
          <p:spPr>
            <a:xfrm>
              <a:off x="2430050" y="2655162"/>
              <a:ext cx="2076900" cy="2076900"/>
            </a:xfrm>
            <a:prstGeom prst="rect">
              <a:avLst/>
            </a:prstGeom>
            <a:solidFill>
              <a:srgbClr val="EAE6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6" name="Google Shape;506;p60"/>
            <p:cNvSpPr/>
            <p:nvPr/>
          </p:nvSpPr>
          <p:spPr>
            <a:xfrm>
              <a:off x="2413772" y="2564541"/>
              <a:ext cx="2076300" cy="517800"/>
            </a:xfrm>
            <a:prstGeom prst="rect">
              <a:avLst/>
            </a:prstGeom>
            <a:solidFill>
              <a:srgbClr val="831E0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7" name="Google Shape;507;p60"/>
            <p:cNvSpPr/>
            <p:nvPr/>
          </p:nvSpPr>
          <p:spPr>
            <a:xfrm>
              <a:off x="4638347" y="411538"/>
              <a:ext cx="2076900" cy="2076900"/>
            </a:xfrm>
            <a:prstGeom prst="rect">
              <a:avLst/>
            </a:prstGeom>
            <a:solidFill>
              <a:srgbClr val="EAE6D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8" name="Google Shape;508;p60"/>
            <p:cNvSpPr/>
            <p:nvPr/>
          </p:nvSpPr>
          <p:spPr>
            <a:xfrm>
              <a:off x="4638650" y="411425"/>
              <a:ext cx="2076300" cy="517800"/>
            </a:xfrm>
            <a:prstGeom prst="rect">
              <a:avLst/>
            </a:prstGeom>
            <a:solidFill>
              <a:srgbClr val="02312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09" name="Google Shape;509;p60"/>
            <p:cNvSpPr txBox="1"/>
            <p:nvPr/>
          </p:nvSpPr>
          <p:spPr>
            <a:xfrm>
              <a:off x="2558181" y="966479"/>
              <a:ext cx="1885800" cy="14355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None/>
              </a:pPr>
              <a:r>
                <a:rPr b="1" lang="en" sz="1800">
                  <a:solidFill>
                    <a:srgbClr val="121212"/>
                  </a:solidFill>
                  <a:latin typeface="Inter"/>
                  <a:ea typeface="Inter"/>
                  <a:cs typeface="Inter"/>
                  <a:sym typeface="Inter"/>
                </a:rPr>
                <a:t>Healthcare</a:t>
              </a:r>
              <a:endParaRPr sz="1800">
                <a:solidFill>
                  <a:srgbClr val="121212"/>
                </a:solidFill>
                <a:latin typeface="Inter"/>
                <a:ea typeface="Inter"/>
                <a:cs typeface="Inter"/>
                <a:sym typeface="Inter"/>
              </a:endParaRPr>
            </a:p>
            <a:p>
              <a:pPr indent="0" lvl="0" marL="0" rtl="0" algn="l">
                <a:lnSpc>
                  <a:spcPct val="100000"/>
                </a:lnSpc>
                <a:spcBef>
                  <a:spcPts val="800"/>
                </a:spcBef>
                <a:spcAft>
                  <a:spcPts val="800"/>
                </a:spcAft>
                <a:buNone/>
              </a:pPr>
              <a:r>
                <a:rPr lang="en" sz="1200">
                  <a:solidFill>
                    <a:srgbClr val="121212"/>
                  </a:solidFill>
                  <a:latin typeface="Inter Light"/>
                  <a:ea typeface="Inter Light"/>
                  <a:cs typeface="Inter Light"/>
                  <a:sym typeface="Inter Light"/>
                </a:rPr>
                <a:t>- </a:t>
              </a:r>
              <a:r>
                <a:rPr lang="en" sz="1200">
                  <a:solidFill>
                    <a:srgbClr val="121212"/>
                  </a:solidFill>
                  <a:latin typeface="Inter Light"/>
                  <a:ea typeface="Inter Light"/>
                  <a:cs typeface="Inter Light"/>
                  <a:sym typeface="Inter Light"/>
                </a:rPr>
                <a:t>AI assisted diagnosis, robotic surgery, and drug discovery</a:t>
              </a:r>
              <a:endParaRPr sz="1200">
                <a:solidFill>
                  <a:srgbClr val="121212"/>
                </a:solidFill>
                <a:latin typeface="Inter Light"/>
                <a:ea typeface="Inter Light"/>
                <a:cs typeface="Inter Light"/>
                <a:sym typeface="Inter Light"/>
              </a:endParaRPr>
            </a:p>
          </p:txBody>
        </p:sp>
        <p:sp>
          <p:nvSpPr>
            <p:cNvPr id="510" name="Google Shape;510;p60"/>
            <p:cNvSpPr txBox="1"/>
            <p:nvPr/>
          </p:nvSpPr>
          <p:spPr>
            <a:xfrm>
              <a:off x="2511528" y="3107185"/>
              <a:ext cx="1979100" cy="15981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None/>
              </a:pPr>
              <a:r>
                <a:rPr b="1" lang="en" sz="1800">
                  <a:solidFill>
                    <a:srgbClr val="121212"/>
                  </a:solidFill>
                  <a:latin typeface="Inter"/>
                  <a:ea typeface="Inter"/>
                  <a:cs typeface="Inter"/>
                  <a:sym typeface="Inter"/>
                </a:rPr>
                <a:t>Transportation</a:t>
              </a:r>
              <a:endParaRPr sz="1800">
                <a:solidFill>
                  <a:srgbClr val="121212"/>
                </a:solidFill>
                <a:latin typeface="Inter"/>
                <a:ea typeface="Inter"/>
                <a:cs typeface="Inter"/>
                <a:sym typeface="Inter"/>
              </a:endParaRPr>
            </a:p>
            <a:p>
              <a:pPr indent="0" lvl="0" marL="0" rtl="0" algn="l">
                <a:lnSpc>
                  <a:spcPct val="100000"/>
                </a:lnSpc>
                <a:spcBef>
                  <a:spcPts val="800"/>
                </a:spcBef>
                <a:spcAft>
                  <a:spcPts val="0"/>
                </a:spcAft>
                <a:buNone/>
              </a:pPr>
              <a:r>
                <a:rPr lang="en" sz="1200">
                  <a:solidFill>
                    <a:srgbClr val="121212"/>
                  </a:solidFill>
                  <a:latin typeface="Inter Light"/>
                  <a:ea typeface="Inter Light"/>
                  <a:cs typeface="Inter Light"/>
                  <a:sym typeface="Inter Light"/>
                </a:rPr>
                <a:t>- Self driving technology from many different companies</a:t>
              </a:r>
              <a:endParaRPr sz="1200">
                <a:solidFill>
                  <a:srgbClr val="121212"/>
                </a:solidFill>
                <a:latin typeface="Inter Light"/>
                <a:ea typeface="Inter Light"/>
                <a:cs typeface="Inter Light"/>
                <a:sym typeface="Inter Light"/>
              </a:endParaRPr>
            </a:p>
            <a:p>
              <a:pPr indent="0" lvl="0" marL="0" rtl="0" algn="l">
                <a:lnSpc>
                  <a:spcPct val="100000"/>
                </a:lnSpc>
                <a:spcBef>
                  <a:spcPts val="800"/>
                </a:spcBef>
                <a:spcAft>
                  <a:spcPts val="800"/>
                </a:spcAft>
                <a:buNone/>
              </a:pPr>
              <a:r>
                <a:rPr lang="en" sz="1200">
                  <a:solidFill>
                    <a:srgbClr val="121212"/>
                  </a:solidFill>
                  <a:latin typeface="Inter Light"/>
                  <a:ea typeface="Inter Light"/>
                  <a:cs typeface="Inter Light"/>
                  <a:sym typeface="Inter Light"/>
                </a:rPr>
                <a:t>- AI can analyze real time traffic data</a:t>
              </a:r>
              <a:endParaRPr sz="1200">
                <a:solidFill>
                  <a:srgbClr val="121212"/>
                </a:solidFill>
                <a:latin typeface="Inter Light"/>
                <a:ea typeface="Inter Light"/>
                <a:cs typeface="Inter Light"/>
                <a:sym typeface="Inter Light"/>
              </a:endParaRPr>
            </a:p>
          </p:txBody>
        </p:sp>
        <p:sp>
          <p:nvSpPr>
            <p:cNvPr id="511" name="Google Shape;511;p60"/>
            <p:cNvSpPr txBox="1"/>
            <p:nvPr/>
          </p:nvSpPr>
          <p:spPr>
            <a:xfrm>
              <a:off x="4766616" y="3158441"/>
              <a:ext cx="1979100" cy="15219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None/>
              </a:pPr>
              <a:r>
                <a:rPr b="1" lang="en" sz="1800">
                  <a:solidFill>
                    <a:srgbClr val="121212"/>
                  </a:solidFill>
                  <a:latin typeface="Inter"/>
                  <a:ea typeface="Inter"/>
                  <a:cs typeface="Inter"/>
                  <a:sym typeface="Inter"/>
                </a:rPr>
                <a:t>Customer Service</a:t>
              </a:r>
              <a:endParaRPr b="1" sz="1800">
                <a:solidFill>
                  <a:srgbClr val="121212"/>
                </a:solidFill>
                <a:latin typeface="Inter"/>
                <a:ea typeface="Inter"/>
                <a:cs typeface="Inter"/>
                <a:sym typeface="Inter"/>
              </a:endParaRPr>
            </a:p>
            <a:p>
              <a:pPr indent="0" lvl="0" marL="0" rtl="0" algn="l">
                <a:lnSpc>
                  <a:spcPct val="90000"/>
                </a:lnSpc>
                <a:spcBef>
                  <a:spcPts val="800"/>
                </a:spcBef>
                <a:spcAft>
                  <a:spcPts val="0"/>
                </a:spcAft>
                <a:buNone/>
              </a:pPr>
              <a:r>
                <a:rPr lang="en" sz="1200">
                  <a:solidFill>
                    <a:srgbClr val="121212"/>
                  </a:solidFill>
                  <a:latin typeface="Inter Light"/>
                  <a:ea typeface="Inter Light"/>
                  <a:cs typeface="Inter Light"/>
                  <a:sym typeface="Inter Light"/>
                </a:rPr>
                <a:t>-  AI powered chatbots provide 24/7 customer support </a:t>
              </a:r>
              <a:endParaRPr sz="1200">
                <a:solidFill>
                  <a:srgbClr val="121212"/>
                </a:solidFill>
                <a:latin typeface="Inter Light"/>
                <a:ea typeface="Inter Light"/>
                <a:cs typeface="Inter Light"/>
                <a:sym typeface="Inter Light"/>
              </a:endParaRPr>
            </a:p>
            <a:p>
              <a:pPr indent="0" lvl="0" marL="0" rtl="0" algn="l">
                <a:lnSpc>
                  <a:spcPct val="90000"/>
                </a:lnSpc>
                <a:spcBef>
                  <a:spcPts val="800"/>
                </a:spcBef>
                <a:spcAft>
                  <a:spcPts val="800"/>
                </a:spcAft>
                <a:buNone/>
              </a:pPr>
              <a:r>
                <a:rPr lang="en" sz="1200">
                  <a:solidFill>
                    <a:srgbClr val="121212"/>
                  </a:solidFill>
                  <a:latin typeface="Inter Light"/>
                  <a:ea typeface="Inter Light"/>
                  <a:cs typeface="Inter Light"/>
                  <a:sym typeface="Inter Light"/>
                </a:rPr>
                <a:t>-  AI powered virtual assistants (Alexa, Siri, Google Assistant)</a:t>
              </a:r>
              <a:endParaRPr sz="1200">
                <a:solidFill>
                  <a:srgbClr val="121212"/>
                </a:solidFill>
                <a:latin typeface="Inter Light"/>
                <a:ea typeface="Inter Light"/>
                <a:cs typeface="Inter Light"/>
                <a:sym typeface="Inter Light"/>
              </a:endParaRPr>
            </a:p>
          </p:txBody>
        </p:sp>
        <p:sp>
          <p:nvSpPr>
            <p:cNvPr id="512" name="Google Shape;512;p60"/>
            <p:cNvSpPr txBox="1"/>
            <p:nvPr/>
          </p:nvSpPr>
          <p:spPr>
            <a:xfrm>
              <a:off x="4766607" y="966479"/>
              <a:ext cx="1885800" cy="1435500"/>
            </a:xfrm>
            <a:prstGeom prst="rect">
              <a:avLst/>
            </a:prstGeom>
            <a:noFill/>
            <a:ln>
              <a:noFill/>
            </a:ln>
          </p:spPr>
          <p:txBody>
            <a:bodyPr anchorCtr="0" anchor="t" bIns="0" lIns="0" spcFirstLastPara="1" rIns="0" wrap="square" tIns="0">
              <a:noAutofit/>
            </a:bodyPr>
            <a:lstStyle/>
            <a:p>
              <a:pPr indent="0" lvl="0" marL="0" rtl="0" algn="ctr">
                <a:lnSpc>
                  <a:spcPct val="90000"/>
                </a:lnSpc>
                <a:spcBef>
                  <a:spcPts val="0"/>
                </a:spcBef>
                <a:spcAft>
                  <a:spcPts val="0"/>
                </a:spcAft>
                <a:buNone/>
              </a:pPr>
              <a:r>
                <a:rPr b="1" lang="en" sz="1800">
                  <a:solidFill>
                    <a:srgbClr val="121212"/>
                  </a:solidFill>
                  <a:latin typeface="Inter"/>
                  <a:ea typeface="Inter"/>
                  <a:cs typeface="Inter"/>
                  <a:sym typeface="Inter"/>
                </a:rPr>
                <a:t>Finance</a:t>
              </a:r>
              <a:endParaRPr b="1" sz="1800">
                <a:solidFill>
                  <a:srgbClr val="121212"/>
                </a:solidFill>
                <a:latin typeface="Inter"/>
                <a:ea typeface="Inter"/>
                <a:cs typeface="Inter"/>
                <a:sym typeface="Inter"/>
              </a:endParaRPr>
            </a:p>
            <a:p>
              <a:pPr indent="0" lvl="0" marL="0" rtl="0" algn="l">
                <a:lnSpc>
                  <a:spcPct val="90000"/>
                </a:lnSpc>
                <a:spcBef>
                  <a:spcPts val="800"/>
                </a:spcBef>
                <a:spcAft>
                  <a:spcPts val="800"/>
                </a:spcAft>
                <a:buNone/>
              </a:pPr>
              <a:r>
                <a:rPr lang="en" sz="1200">
                  <a:solidFill>
                    <a:srgbClr val="121212"/>
                  </a:solidFill>
                  <a:latin typeface="Inter Light"/>
                  <a:ea typeface="Inter Light"/>
                  <a:cs typeface="Inter Light"/>
                  <a:sym typeface="Inter Light"/>
                </a:rPr>
                <a:t>-  </a:t>
              </a:r>
              <a:r>
                <a:rPr lang="en" sz="1200">
                  <a:solidFill>
                    <a:srgbClr val="121212"/>
                  </a:solidFill>
                  <a:latin typeface="Inter Light"/>
                  <a:ea typeface="Inter Light"/>
                  <a:cs typeface="Inter Light"/>
                  <a:sym typeface="Inter Light"/>
                </a:rPr>
                <a:t>AI for fraud detection, </a:t>
              </a:r>
              <a:r>
                <a:rPr lang="en" sz="1200">
                  <a:solidFill>
                    <a:srgbClr val="121212"/>
                  </a:solidFill>
                  <a:latin typeface="Inter Light"/>
                  <a:ea typeface="Inter Light"/>
                  <a:cs typeface="Inter Light"/>
                  <a:sym typeface="Inter Light"/>
                </a:rPr>
                <a:t>stock</a:t>
              </a:r>
              <a:r>
                <a:rPr lang="en" sz="1200">
                  <a:solidFill>
                    <a:srgbClr val="121212"/>
                  </a:solidFill>
                  <a:latin typeface="Inter Light"/>
                  <a:ea typeface="Inter Light"/>
                  <a:cs typeface="Inter Light"/>
                  <a:sym typeface="Inter Light"/>
                </a:rPr>
                <a:t> market predictions, and automated trading</a:t>
              </a:r>
              <a:endParaRPr sz="1600">
                <a:solidFill>
                  <a:srgbClr val="121212"/>
                </a:solidFill>
                <a:latin typeface="Inter Light"/>
                <a:ea typeface="Inter Light"/>
                <a:cs typeface="Inter Light"/>
                <a:sym typeface="Inter Light"/>
              </a:endParaRPr>
            </a:p>
          </p:txBody>
        </p:sp>
        <p:sp>
          <p:nvSpPr>
            <p:cNvPr id="513" name="Google Shape;513;p60"/>
            <p:cNvSpPr/>
            <p:nvPr/>
          </p:nvSpPr>
          <p:spPr>
            <a:xfrm>
              <a:off x="4638527" y="644278"/>
              <a:ext cx="1054800" cy="285300"/>
            </a:xfrm>
            <a:prstGeom prst="round1Rect">
              <a:avLst>
                <a:gd fmla="val 50000" name="adj"/>
              </a:avLst>
            </a:prstGeom>
            <a:solidFill>
              <a:srgbClr val="FC4F2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14" name="Google Shape;514;p60"/>
            <p:cNvSpPr/>
            <p:nvPr/>
          </p:nvSpPr>
          <p:spPr>
            <a:xfrm>
              <a:off x="2430374" y="2596051"/>
              <a:ext cx="1222200" cy="344400"/>
            </a:xfrm>
            <a:prstGeom prst="diagStripe">
              <a:avLst>
                <a:gd fmla="val 32834" name="adj"/>
              </a:avLst>
            </a:prstGeom>
            <a:solidFill>
              <a:srgbClr val="FC4F2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15" name="Google Shape;515;p60"/>
            <p:cNvSpPr/>
            <p:nvPr/>
          </p:nvSpPr>
          <p:spPr>
            <a:xfrm rot="10800000">
              <a:off x="3466077" y="2772965"/>
              <a:ext cx="989700" cy="308100"/>
            </a:xfrm>
            <a:prstGeom prst="diagStripe">
              <a:avLst>
                <a:gd fmla="val 32834" name="adj"/>
              </a:avLst>
            </a:prstGeom>
            <a:solidFill>
              <a:srgbClr val="FC4F2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16" name="Google Shape;516;p60"/>
            <p:cNvSpPr/>
            <p:nvPr/>
          </p:nvSpPr>
          <p:spPr>
            <a:xfrm>
              <a:off x="4636728" y="2795315"/>
              <a:ext cx="1058400" cy="286200"/>
            </a:xfrm>
            <a:prstGeom prst="snip1Rect">
              <a:avLst>
                <a:gd fmla="val 50000" name="adj"/>
              </a:avLst>
            </a:prstGeom>
            <a:solidFill>
              <a:srgbClr val="005A5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17" name="Google Shape;517;p60"/>
            <p:cNvSpPr/>
            <p:nvPr/>
          </p:nvSpPr>
          <p:spPr>
            <a:xfrm rot="10800000">
              <a:off x="5656686" y="2658159"/>
              <a:ext cx="1058400" cy="286200"/>
            </a:xfrm>
            <a:prstGeom prst="snip1Rect">
              <a:avLst>
                <a:gd fmla="val 50000" name="adj"/>
              </a:avLst>
            </a:prstGeom>
            <a:solidFill>
              <a:srgbClr val="005A5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sp>
          <p:nvSpPr>
            <p:cNvPr id="518" name="Google Shape;518;p60"/>
            <p:cNvSpPr/>
            <p:nvPr/>
          </p:nvSpPr>
          <p:spPr>
            <a:xfrm rot="10800000">
              <a:off x="5660161" y="411427"/>
              <a:ext cx="1054800" cy="285300"/>
            </a:xfrm>
            <a:prstGeom prst="round1Rect">
              <a:avLst>
                <a:gd fmla="val 50000" name="adj"/>
              </a:avLst>
            </a:prstGeom>
            <a:solidFill>
              <a:srgbClr val="FC4F2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strument Serif"/>
                <a:ea typeface="Instrument Serif"/>
                <a:cs typeface="Instrument Serif"/>
                <a:sym typeface="Instrument Serif"/>
              </a:endParaRPr>
            </a:p>
          </p:txBody>
        </p:sp>
      </p:grpSp>
      <p:pic>
        <p:nvPicPr>
          <p:cNvPr id="519" name="Google Shape;519;p60"/>
          <p:cNvPicPr preferRelativeResize="0"/>
          <p:nvPr/>
        </p:nvPicPr>
        <p:blipFill rotWithShape="1">
          <a:blip r:embed="rId3">
            <a:alphaModFix/>
          </a:blip>
          <a:srcRect b="0" l="10866" r="9407" t="0"/>
          <a:stretch/>
        </p:blipFill>
        <p:spPr>
          <a:xfrm>
            <a:off x="420872" y="1794900"/>
            <a:ext cx="3721425" cy="2668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61"/>
          <p:cNvSpPr txBox="1"/>
          <p:nvPr>
            <p:ph idx="1" type="body"/>
          </p:nvPr>
        </p:nvSpPr>
        <p:spPr>
          <a:xfrm>
            <a:off x="366725" y="1615200"/>
            <a:ext cx="3838500" cy="12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 AI systems can inherit biases from the data they are trained on, leading to </a:t>
            </a:r>
            <a:r>
              <a:rPr b="1" lang="en" sz="1200"/>
              <a:t>discriminatory outcomes</a:t>
            </a:r>
            <a:endParaRPr b="1" sz="1200"/>
          </a:p>
          <a:p>
            <a:pPr indent="0" lvl="0" marL="0" rtl="0" algn="l">
              <a:spcBef>
                <a:spcPts val="0"/>
              </a:spcBef>
              <a:spcAft>
                <a:spcPts val="0"/>
              </a:spcAft>
              <a:buNone/>
            </a:pPr>
            <a:r>
              <a:rPr b="1" lang="en" sz="1200"/>
              <a:t>	- </a:t>
            </a:r>
            <a:r>
              <a:rPr lang="en" sz="1200"/>
              <a:t>Facial recognition systems have been found to be less accurate for people with darker skin tones (potential unequal treatment)</a:t>
            </a:r>
            <a:endParaRPr sz="1200"/>
          </a:p>
        </p:txBody>
      </p:sp>
      <p:sp>
        <p:nvSpPr>
          <p:cNvPr id="525" name="Google Shape;525;p61"/>
          <p:cNvSpPr txBox="1"/>
          <p:nvPr>
            <p:ph idx="2" type="body"/>
          </p:nvPr>
        </p:nvSpPr>
        <p:spPr>
          <a:xfrm>
            <a:off x="4938725" y="1700093"/>
            <a:ext cx="3838500" cy="11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 AI relies on </a:t>
            </a:r>
            <a:r>
              <a:rPr b="1" lang="en" sz="1200"/>
              <a:t>large amounts of personal data</a:t>
            </a:r>
            <a:r>
              <a:rPr lang="en" sz="1200"/>
              <a:t>, raising concerns about data security and misuse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 risk that AI powered surveillance or data tracking could be used without personal consent</a:t>
            </a:r>
            <a:endParaRPr sz="1200"/>
          </a:p>
        </p:txBody>
      </p:sp>
      <p:sp>
        <p:nvSpPr>
          <p:cNvPr id="526" name="Google Shape;526;p61"/>
          <p:cNvSpPr txBox="1"/>
          <p:nvPr>
            <p:ph idx="3" type="body"/>
          </p:nvPr>
        </p:nvSpPr>
        <p:spPr>
          <a:xfrm>
            <a:off x="366725" y="3478250"/>
            <a:ext cx="3838500" cy="92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 AI automation is replacing certain jobs, leading to </a:t>
            </a:r>
            <a:r>
              <a:rPr b="1" lang="en" sz="1200"/>
              <a:t>unemployment risks in various industries</a:t>
            </a:r>
            <a:endParaRPr b="1" sz="1200"/>
          </a:p>
          <a:p>
            <a:pPr indent="0" lvl="0" marL="0" rtl="0" algn="l">
              <a:spcBef>
                <a:spcPts val="0"/>
              </a:spcBef>
              <a:spcAft>
                <a:spcPts val="0"/>
              </a:spcAft>
              <a:buNone/>
            </a:pPr>
            <a:r>
              <a:rPr lang="en" sz="1200"/>
              <a:t>	- could result in </a:t>
            </a:r>
            <a:r>
              <a:rPr b="1" lang="en" sz="1200"/>
              <a:t>economic inequality and disruption</a:t>
            </a:r>
            <a:endParaRPr sz="1200"/>
          </a:p>
        </p:txBody>
      </p:sp>
      <p:sp>
        <p:nvSpPr>
          <p:cNvPr id="527" name="Google Shape;527;p61"/>
          <p:cNvSpPr txBox="1"/>
          <p:nvPr>
            <p:ph idx="4" type="body"/>
          </p:nvPr>
        </p:nvSpPr>
        <p:spPr>
          <a:xfrm>
            <a:off x="4938725" y="3372500"/>
            <a:ext cx="3838500" cy="11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 AI systems may make </a:t>
            </a:r>
            <a:r>
              <a:rPr b="1" lang="en" sz="1200"/>
              <a:t>independent decisions</a:t>
            </a:r>
            <a:r>
              <a:rPr lang="en" sz="1200"/>
              <a:t>, raising questions about accountability in case of errors. </a:t>
            </a:r>
            <a:endParaRPr sz="1200"/>
          </a:p>
          <a:p>
            <a:pPr indent="0" lvl="0" marL="0" rtl="0" algn="l">
              <a:spcBef>
                <a:spcPts val="0"/>
              </a:spcBef>
              <a:spcAft>
                <a:spcPts val="0"/>
              </a:spcAft>
              <a:buNone/>
            </a:pPr>
            <a:r>
              <a:rPr lang="en" sz="1200"/>
              <a:t>- AI systems are </a:t>
            </a:r>
            <a:r>
              <a:rPr b="1" lang="en" sz="1200"/>
              <a:t>vulnerable to hacking and manipulation</a:t>
            </a:r>
            <a:r>
              <a:rPr lang="en" sz="1200"/>
              <a:t>, posing cybersecurity risks</a:t>
            </a:r>
            <a:endParaRPr sz="1200"/>
          </a:p>
          <a:p>
            <a:pPr indent="0" lvl="0" marL="0" rtl="0" algn="l">
              <a:spcBef>
                <a:spcPts val="0"/>
              </a:spcBef>
              <a:spcAft>
                <a:spcPts val="0"/>
              </a:spcAft>
              <a:buNone/>
            </a:pPr>
            <a:r>
              <a:t/>
            </a:r>
            <a:endParaRPr sz="1200"/>
          </a:p>
        </p:txBody>
      </p:sp>
      <p:sp>
        <p:nvSpPr>
          <p:cNvPr id="528" name="Google Shape;528;p61"/>
          <p:cNvSpPr txBox="1"/>
          <p:nvPr>
            <p:ph type="title"/>
          </p:nvPr>
        </p:nvSpPr>
        <p:spPr>
          <a:xfrm>
            <a:off x="366775" y="250025"/>
            <a:ext cx="8184600" cy="75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t>Ethical and Social Challenges of AI</a:t>
            </a:r>
            <a:endParaRPr sz="2800"/>
          </a:p>
        </p:txBody>
      </p:sp>
      <p:sp>
        <p:nvSpPr>
          <p:cNvPr id="529" name="Google Shape;529;p61"/>
          <p:cNvSpPr txBox="1"/>
          <p:nvPr>
            <p:ph idx="5" type="subTitle"/>
          </p:nvPr>
        </p:nvSpPr>
        <p:spPr>
          <a:xfrm>
            <a:off x="366713" y="1134007"/>
            <a:ext cx="3838500" cy="4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Bias and Discrimination</a:t>
            </a:r>
            <a:endParaRPr sz="1800"/>
          </a:p>
        </p:txBody>
      </p:sp>
      <p:sp>
        <p:nvSpPr>
          <p:cNvPr id="530" name="Google Shape;530;p61"/>
          <p:cNvSpPr txBox="1"/>
          <p:nvPr>
            <p:ph idx="6" type="subTitle"/>
          </p:nvPr>
        </p:nvSpPr>
        <p:spPr>
          <a:xfrm>
            <a:off x="4938713" y="1218907"/>
            <a:ext cx="3838500" cy="4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Privacy Concerns</a:t>
            </a:r>
            <a:endParaRPr sz="1800"/>
          </a:p>
        </p:txBody>
      </p:sp>
      <p:sp>
        <p:nvSpPr>
          <p:cNvPr id="531" name="Google Shape;531;p61"/>
          <p:cNvSpPr txBox="1"/>
          <p:nvPr>
            <p:ph idx="7" type="subTitle"/>
          </p:nvPr>
        </p:nvSpPr>
        <p:spPr>
          <a:xfrm>
            <a:off x="4938736" y="2997038"/>
            <a:ext cx="3838500" cy="4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Accountability and Security</a:t>
            </a:r>
            <a:endParaRPr sz="1800"/>
          </a:p>
        </p:txBody>
      </p:sp>
      <p:sp>
        <p:nvSpPr>
          <p:cNvPr id="532" name="Google Shape;532;p61"/>
          <p:cNvSpPr txBox="1"/>
          <p:nvPr>
            <p:ph idx="8" type="subTitle"/>
          </p:nvPr>
        </p:nvSpPr>
        <p:spPr>
          <a:xfrm>
            <a:off x="366725" y="2997038"/>
            <a:ext cx="3838500" cy="48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Job Displacement</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